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4"/>
  </p:sldMasterIdLst>
  <p:notesMasterIdLst>
    <p:notesMasterId r:id="rId18"/>
  </p:notesMasterIdLst>
  <p:handoutMasterIdLst>
    <p:handoutMasterId r:id="rId19"/>
  </p:handoutMasterIdLst>
  <p:sldIdLst>
    <p:sldId id="256" r:id="rId5"/>
    <p:sldId id="309" r:id="rId6"/>
    <p:sldId id="296" r:id="rId7"/>
    <p:sldId id="293" r:id="rId8"/>
    <p:sldId id="317" r:id="rId9"/>
    <p:sldId id="284" r:id="rId10"/>
    <p:sldId id="316" r:id="rId11"/>
    <p:sldId id="278" r:id="rId12"/>
    <p:sldId id="314" r:id="rId13"/>
    <p:sldId id="264" r:id="rId14"/>
    <p:sldId id="311" r:id="rId15"/>
    <p:sldId id="313" r:id="rId16"/>
    <p:sldId id="31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9B264A-BDB7-42E8-8511-A8D121A41D1A}" v="38" dt="2022-11-29T13:22:17.617"/>
  </p1510:revLst>
</p1510:revInfo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575" autoAdjust="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2299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72703F-EB58-4B0C-8B2A-EDF2A51B2C6C}" type="doc">
      <dgm:prSet loTypeId="urn:microsoft.com/office/officeart/2019/1/layout/PeoplePortraitsList" loCatId="profi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3CA95F9-8BCF-40C1-B842-BCFFD43632F6}">
      <dgm:prSet custT="1"/>
      <dgm:spPr/>
      <dgm:t>
        <a:bodyPr/>
        <a:lstStyle/>
        <a:p>
          <a:pPr algn="ctr">
            <a:lnSpc>
              <a:spcPct val="100000"/>
            </a:lnSpc>
            <a:defRPr b="1" spc="20">
              <a:latin typeface="+mj-lt"/>
            </a:defRPr>
          </a:pPr>
          <a:r>
            <a:rPr lang="en-US" sz="2000" b="0" dirty="0">
              <a:solidFill>
                <a:schemeClr val="accent1"/>
              </a:solidFill>
            </a:rPr>
            <a:t>Me </a:t>
          </a:r>
        </a:p>
        <a:p>
          <a:pPr algn="ctr">
            <a:lnSpc>
              <a:spcPct val="100000"/>
            </a:lnSpc>
            <a:defRPr b="1" spc="20">
              <a:latin typeface="+mj-lt"/>
            </a:defRPr>
          </a:pPr>
          <a:endParaRPr lang="en-US" sz="2000" b="0" dirty="0">
            <a:solidFill>
              <a:schemeClr val="accent1"/>
            </a:solidFill>
          </a:endParaRPr>
        </a:p>
        <a:p>
          <a:pPr algn="ctr">
            <a:lnSpc>
              <a:spcPct val="100000"/>
            </a:lnSpc>
            <a:defRPr b="1" spc="20">
              <a:latin typeface="+mj-lt"/>
            </a:defRPr>
          </a:pPr>
          <a:br>
            <a:rPr lang="en-US" sz="1600" dirty="0">
              <a:solidFill>
                <a:sysClr val="windowText" lastClr="000000"/>
              </a:solidFill>
            </a:rPr>
          </a:br>
          <a:endParaRPr lang="en-US" sz="1600" b="0" dirty="0">
            <a:solidFill>
              <a:sysClr val="windowText" lastClr="000000"/>
            </a:solidFill>
            <a:latin typeface="+mn-lt"/>
          </a:endParaRPr>
        </a:p>
      </dgm:t>
    </dgm:pt>
    <dgm:pt modelId="{FC4F4986-5DCD-4DC2-B7FD-2C5FABEF9979}" type="parTrans" cxnId="{E6EDE7CF-5B3F-4E2C-99EE-D5462F0EC9CE}">
      <dgm:prSet/>
      <dgm:spPr/>
      <dgm:t>
        <a:bodyPr/>
        <a:lstStyle/>
        <a:p>
          <a:endParaRPr lang="en-US"/>
        </a:p>
      </dgm:t>
    </dgm:pt>
    <dgm:pt modelId="{D868EA7F-D868-4231-86D5-66D9B2DF2F62}" type="sibTrans" cxnId="{E6EDE7CF-5B3F-4E2C-99EE-D5462F0EC9CE}">
      <dgm:prSet/>
      <dgm:spPr/>
      <dgm:t>
        <a:bodyPr/>
        <a:lstStyle/>
        <a:p>
          <a:endParaRPr lang="en-US"/>
        </a:p>
      </dgm:t>
    </dgm:pt>
    <dgm:pt modelId="{BF30E86D-EAFC-44CE-B56C-D7C5EC7742F3}" type="pres">
      <dgm:prSet presAssocID="{5C72703F-EB58-4B0C-8B2A-EDF2A51B2C6C}" presName="root" presStyleCnt="0">
        <dgm:presLayoutVars>
          <dgm:dir/>
          <dgm:resizeHandles val="exact"/>
        </dgm:presLayoutVars>
      </dgm:prSet>
      <dgm:spPr/>
    </dgm:pt>
    <dgm:pt modelId="{34A89649-B4A9-4A6F-8793-5A3DB37DDDA6}" type="pres">
      <dgm:prSet presAssocID="{23CA95F9-8BCF-40C1-B842-BCFFD43632F6}" presName="compNode" presStyleCnt="0"/>
      <dgm:spPr/>
    </dgm:pt>
    <dgm:pt modelId="{FFB9F511-6797-4909-9D3B-89EBC96F25A8}" type="pres">
      <dgm:prSet presAssocID="{23CA95F9-8BCF-40C1-B842-BCFFD43632F6}" presName="topSpace" presStyleCnt="0"/>
      <dgm:spPr/>
    </dgm:pt>
    <dgm:pt modelId="{73073D5B-7ADA-4F8B-AD34-0BE114905A44}" type="pres">
      <dgm:prSet presAssocID="{23CA95F9-8BCF-40C1-B842-BCFFD43632F6}" presName="photoElip" presStyleLbl="node1" presStyleIdx="0" presStyleCnt="1" custScaleX="123193" custScaleY="123193"/>
      <dgm:spPr>
        <a:prstGeom prst="round2DiagRect">
          <a:avLst/>
        </a:prstGeom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EE33220B-2292-4F19-BD6E-B7F529CD8414}" type="pres">
      <dgm:prSet presAssocID="{23CA95F9-8BCF-40C1-B842-BCFFD43632F6}" presName="iconSpace" presStyleCnt="0"/>
      <dgm:spPr/>
    </dgm:pt>
    <dgm:pt modelId="{FDFAF16A-4FD0-49F4-8593-32E9A31A4FF7}" type="pres">
      <dgm:prSet presAssocID="{23CA95F9-8BCF-40C1-B842-BCFFD43632F6}" presName="nameTx" presStyleLbl="revTx" presStyleIdx="0" presStyleCnt="2" custScaleX="96011" custScaleY="108881" custLinFactNeighborY="17872">
        <dgm:presLayoutVars>
          <dgm:chMax val="0"/>
          <dgm:chPref val="0"/>
        </dgm:presLayoutVars>
      </dgm:prSet>
      <dgm:spPr/>
    </dgm:pt>
    <dgm:pt modelId="{EEB88C88-E325-43D0-B163-BFD87C897361}" type="pres">
      <dgm:prSet presAssocID="{23CA95F9-8BCF-40C1-B842-BCFFD43632F6}" presName="txSpace" presStyleCnt="0"/>
      <dgm:spPr/>
    </dgm:pt>
    <dgm:pt modelId="{7D166BBB-55AF-452C-B9A0-94A1EE55FF4F}" type="pres">
      <dgm:prSet presAssocID="{23CA95F9-8BCF-40C1-B842-BCFFD43632F6}" presName="desTx" presStyleLbl="revTx" presStyleIdx="1" presStyleCnt="2">
        <dgm:presLayoutVars/>
      </dgm:prSet>
      <dgm:spPr/>
    </dgm:pt>
    <dgm:pt modelId="{860D3358-284A-4827-88CC-2F74FF5A1E56}" type="pres">
      <dgm:prSet presAssocID="{23CA95F9-8BCF-40C1-B842-BCFFD43632F6}" presName="bottSpace" presStyleCnt="0"/>
      <dgm:spPr/>
    </dgm:pt>
  </dgm:ptLst>
  <dgm:cxnLst>
    <dgm:cxn modelId="{E6EDE7CF-5B3F-4E2C-99EE-D5462F0EC9CE}" srcId="{5C72703F-EB58-4B0C-8B2A-EDF2A51B2C6C}" destId="{23CA95F9-8BCF-40C1-B842-BCFFD43632F6}" srcOrd="0" destOrd="0" parTransId="{FC4F4986-5DCD-4DC2-B7FD-2C5FABEF9979}" sibTransId="{D868EA7F-D868-4231-86D5-66D9B2DF2F62}"/>
    <dgm:cxn modelId="{DE44E4D8-C5CF-4438-860F-3C376D4D64F5}" type="presOf" srcId="{23CA95F9-8BCF-40C1-B842-BCFFD43632F6}" destId="{FDFAF16A-4FD0-49F4-8593-32E9A31A4FF7}" srcOrd="0" destOrd="0" presId="urn:microsoft.com/office/officeart/2019/1/layout/PeoplePortraitsList"/>
    <dgm:cxn modelId="{74A68EEE-876E-4134-B088-DC53246E11FE}" type="presOf" srcId="{5C72703F-EB58-4B0C-8B2A-EDF2A51B2C6C}" destId="{BF30E86D-EAFC-44CE-B56C-D7C5EC7742F3}" srcOrd="0" destOrd="0" presId="urn:microsoft.com/office/officeart/2019/1/layout/PeoplePortraitsList"/>
    <dgm:cxn modelId="{3D9D2C87-FAC6-440F-8296-405914DA77FA}" type="presParOf" srcId="{BF30E86D-EAFC-44CE-B56C-D7C5EC7742F3}" destId="{34A89649-B4A9-4A6F-8793-5A3DB37DDDA6}" srcOrd="0" destOrd="0" presId="urn:microsoft.com/office/officeart/2019/1/layout/PeoplePortraitsList"/>
    <dgm:cxn modelId="{10208EBB-3996-40BD-88FB-7743A0FCFC0C}" type="presParOf" srcId="{34A89649-B4A9-4A6F-8793-5A3DB37DDDA6}" destId="{FFB9F511-6797-4909-9D3B-89EBC96F25A8}" srcOrd="0" destOrd="0" presId="urn:microsoft.com/office/officeart/2019/1/layout/PeoplePortraitsList"/>
    <dgm:cxn modelId="{680FCFE1-C0D6-41B7-81EE-34F07569A758}" type="presParOf" srcId="{34A89649-B4A9-4A6F-8793-5A3DB37DDDA6}" destId="{73073D5B-7ADA-4F8B-AD34-0BE114905A44}" srcOrd="1" destOrd="0" presId="urn:microsoft.com/office/officeart/2019/1/layout/PeoplePortraitsList"/>
    <dgm:cxn modelId="{84E22014-947A-4B8C-A1FF-A1E4AAD40AF2}" type="presParOf" srcId="{34A89649-B4A9-4A6F-8793-5A3DB37DDDA6}" destId="{EE33220B-2292-4F19-BD6E-B7F529CD8414}" srcOrd="2" destOrd="0" presId="urn:microsoft.com/office/officeart/2019/1/layout/PeoplePortraitsList"/>
    <dgm:cxn modelId="{6B5D3C86-47CA-4D7E-A443-7DF8A6130E63}" type="presParOf" srcId="{34A89649-B4A9-4A6F-8793-5A3DB37DDDA6}" destId="{FDFAF16A-4FD0-49F4-8593-32E9A31A4FF7}" srcOrd="3" destOrd="0" presId="urn:microsoft.com/office/officeart/2019/1/layout/PeoplePortraitsList"/>
    <dgm:cxn modelId="{119527D7-3755-4E3D-BC66-7A27143BBB8B}" type="presParOf" srcId="{34A89649-B4A9-4A6F-8793-5A3DB37DDDA6}" destId="{EEB88C88-E325-43D0-B163-BFD87C897361}" srcOrd="4" destOrd="0" presId="urn:microsoft.com/office/officeart/2019/1/layout/PeoplePortraitsList"/>
    <dgm:cxn modelId="{8B410EAE-BFFA-4BD7-B4BA-16AABEF1EAA9}" type="presParOf" srcId="{34A89649-B4A9-4A6F-8793-5A3DB37DDDA6}" destId="{7D166BBB-55AF-452C-B9A0-94A1EE55FF4F}" srcOrd="5" destOrd="0" presId="urn:microsoft.com/office/officeart/2019/1/layout/PeoplePortraitsList"/>
    <dgm:cxn modelId="{02A3AE73-815E-459E-B530-44D4C95EF771}" type="presParOf" srcId="{34A89649-B4A9-4A6F-8793-5A3DB37DDDA6}" destId="{860D3358-284A-4827-88CC-2F74FF5A1E56}" srcOrd="6" destOrd="0" presId="urn:microsoft.com/office/officeart/2019/1/layout/PeoplePortraits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073D5B-7ADA-4F8B-AD34-0BE114905A44}">
      <dsp:nvSpPr>
        <dsp:cNvPr id="0" name=""/>
        <dsp:cNvSpPr/>
      </dsp:nvSpPr>
      <dsp:spPr>
        <a:xfrm>
          <a:off x="3973667" y="363214"/>
          <a:ext cx="1294612" cy="1294612"/>
        </a:xfrm>
        <a:prstGeom prst="round2DiagRect">
          <a:avLst/>
        </a:prstGeom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FAF16A-4FD0-49F4-8593-32E9A31A4FF7}">
      <dsp:nvSpPr>
        <dsp:cNvPr id="0" name=""/>
        <dsp:cNvSpPr/>
      </dsp:nvSpPr>
      <dsp:spPr>
        <a:xfrm>
          <a:off x="3937091" y="1769495"/>
          <a:ext cx="1312364" cy="316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r>
            <a:rPr lang="en-US" sz="2000" b="0" kern="1200" dirty="0">
              <a:solidFill>
                <a:schemeClr val="accent1"/>
              </a:solidFill>
            </a:rPr>
            <a:t>Me 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endParaRPr lang="en-US" sz="2000" b="0" kern="1200" dirty="0">
            <a:solidFill>
              <a:schemeClr val="accent1"/>
            </a:solidFill>
          </a:endParaRP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br>
            <a:rPr lang="en-US" sz="1600" kern="1200" dirty="0">
              <a:solidFill>
                <a:sysClr val="windowText" lastClr="000000"/>
              </a:solidFill>
            </a:rPr>
          </a:br>
          <a:endParaRPr lang="en-US" sz="1600" b="0" kern="1200" dirty="0">
            <a:solidFill>
              <a:sysClr val="windowText" lastClr="000000"/>
            </a:solidFill>
            <a:latin typeface="+mn-lt"/>
          </a:endParaRPr>
        </a:p>
      </dsp:txBody>
      <dsp:txXfrm>
        <a:off x="3937091" y="1769495"/>
        <a:ext cx="1312364" cy="316277"/>
      </dsp:txXfrm>
    </dsp:sp>
    <dsp:sp modelId="{7D166BBB-55AF-452C-B9A0-94A1EE55FF4F}">
      <dsp:nvSpPr>
        <dsp:cNvPr id="0" name=""/>
        <dsp:cNvSpPr/>
      </dsp:nvSpPr>
      <dsp:spPr>
        <a:xfrm>
          <a:off x="3909828" y="2059863"/>
          <a:ext cx="1422290" cy="3598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9/1/layout/PeoplePortraitsList">
  <dgm:title val="People Portrait List"/>
  <dgm:desc val="People Portrait List"/>
  <dgm:catLst>
    <dgm:cat type="list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/>
      <dgm:constr type="w" for="ch" forName="compNode" refType="h" refFor="ch" refForName="compNode" fact="0.55"/>
      <dgm:constr type="w" for="ch" forName="sibTrans" refType="w" refFor="ch" refForName="compNode" fact="0.175"/>
      <dgm:constr type="primFontSz" for="des" forName="nameTx" val="18"/>
      <dgm:constr type="primFontSz" for="des" forName="desTx" refType="primFontSz" refFor="des" refForName="nameTx" op="lte" fact="0.75"/>
      <dgm:constr type="h" for="des" forName="topSpace" op="equ"/>
      <dgm:constr type="h" for="des" forName="compNode" op="equ"/>
      <dgm:constr type="h" for="des" forName="photoElip" op="equ"/>
      <dgm:constr type="w" for="des" forName="photoElip" op="equ"/>
      <dgm:constr type="l" for="des" forName="photoElip" op="equ"/>
      <dgm:constr type="h" for="des" forName="iconSpace" op="equ"/>
      <dgm:constr type="h" for="des" forName="nameTx" op="equ"/>
      <dgm:constr type="h" for="des" forName="txSpace" op="equ"/>
      <dgm:constr type="h" for="des" forName="desTx" op="equ"/>
      <dgm:constr type="h" for="des" forName="bottSpace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topSpace" refType="w"/>
          <dgm:constr type="h" for="ch" forName="topSpace" refType="h" fact="0.187"/>
          <dgm:constr type="l" for="ch" forName="topSpace"/>
          <dgm:constr type="w" for="ch" forName="photoElip" refType="h" refFor="ch" refForName="photoElip"/>
          <dgm:constr type="h" for="ch" forName="photoElip" val="46.775"/>
          <dgm:constr type="t" for="ch" forName="photoElip" refType="b" refFor="ch" refForName="topSpace"/>
          <dgm:constr type="ctrX" for="ch" forName="photoElip" refType="w" fact="0.5"/>
          <dgm:constr type="w" for="ch" forName="iconSpace" refType="w"/>
          <dgm:constr type="h" for="ch" forName="iconSpace" refType="h" fact="0.075"/>
          <dgm:constr type="l" for="ch" forName="iconSpace"/>
          <dgm:constr type="t" for="ch" forName="iconSpace" refType="b" refFor="ch" refForName="photoElip"/>
          <dgm:constr type="w" for="ch" forName="nameTx" refType="w"/>
          <dgm:constr type="h" for="ch" forName="nameTx" refType="h" fact="0.112"/>
          <dgm:constr type="l" for="ch" forName="nameTx"/>
          <dgm:constr type="t" for="ch" forName="nameTx" refType="b" refFor="ch" refForName="iconSpace"/>
          <dgm:constr type="h" for="ch" forName="txSpace" refType="h" fact="0.015"/>
          <dgm:constr type="w" for="ch" forName="txSpace" refType="w"/>
          <dgm:constr type="l" for="ch" forName="txSpace"/>
          <dgm:constr type="t" for="ch" forName="txSpace" refType="b" refFor="ch" refForName="nameTx"/>
          <dgm:constr type="w" for="ch" forName="desTx" refType="w"/>
          <dgm:constr type="l" for="ch" forName="desTx"/>
          <dgm:constr type="h" for="ch" forName="desTx" refType="h" fact="0.13875"/>
          <dgm:constr type="t" for="ch" forName="desTx" refType="b" refFor="ch" refForName="txSpace"/>
          <dgm:constr type="w" for="ch" forName="bottSpace" refType="w"/>
          <dgm:constr type="h" for="ch" forName="bottSpace" refType="h" fact="0.067"/>
          <dgm:constr type="l" for="ch" forName="bottSpace"/>
          <dgm:constr type="t" for="ch" forName="bottSpace" refType="b" refFor="ch" refForName="desTx"/>
        </dgm:constrLst>
        <dgm:ruleLst>
          <dgm:rule type="h" val="INF" fact="NaN" max="NaN"/>
        </dgm:ruleLst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hotoElip" styleLbl="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nameTx" styleLbl="revTx">
          <dgm:varLst>
            <dgm:chMax val="0"/>
            <dgm:chPref val="0"/>
          </dgm:varLst>
          <dgm:alg type="tx">
            <dgm:param type="txAnchorVert" val="t"/>
            <dgm:param type="txAnchorHorzCh" val="ct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HorzCh" val="ctr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13"/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13" fact="NaN" max="NaN"/>
            <dgm:rule type="h" val="INF" fact="NaN" max="NaN"/>
          </dgm:ruleLst>
        </dgm:layoutNode>
        <dgm:layoutNode name="bott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 algn="ctr">
          <a:lnSpc>
            <a:spcPct val="100000"/>
          </a:lnSpc>
          <a:defRPr b="1" spc="20">
            <a:latin typeface="+mj-lt"/>
          </a:defRPr>
        </a:lvl1pPr>
        <a:lvl2pPr algn="ctr">
          <a:lnSpc>
            <a:spcPct val="100000"/>
          </a:lnSpc>
          <a:defRPr>
            <a:latin typeface="+mj-lt"/>
          </a:defRPr>
        </a:lvl2pPr>
        <a:lvl3pPr algn="ctr">
          <a:buNone/>
          <a:defRPr i="1">
            <a:latin typeface="+mj-lt"/>
          </a:defRPr>
        </a:lvl3pPr>
        <a:lvl4pPr algn="ctr">
          <a:buNone/>
          <a:defRPr i="1">
            <a:latin typeface="+mj-lt"/>
          </a:defRPr>
        </a:lvl4pPr>
        <a:lvl5pPr algn="ctr">
          <a:buNone/>
          <a:defRPr i="1">
            <a:latin typeface="+mj-lt"/>
          </a:defRPr>
        </a:lvl5pPr>
        <a:lvl6pPr algn="ctr">
          <a:buNone/>
          <a:defRPr i="1">
            <a:latin typeface="+mj-lt"/>
          </a:defRPr>
        </a:lvl6pPr>
        <a:lvl7pPr algn="ctr">
          <a:buNone/>
          <a:defRPr i="1">
            <a:latin typeface="+mj-lt"/>
          </a:defRPr>
        </a:lvl7pPr>
        <a:lvl8pPr algn="ctr">
          <a:buNone/>
          <a:defRPr i="1">
            <a:latin typeface="+mj-lt"/>
          </a:defRPr>
        </a:lvl8pPr>
        <a:lvl9pPr algn="ctr">
          <a:buNone/>
          <a:defRPr i="1">
            <a:latin typeface="+mj-lt"/>
          </a:defRPr>
        </a:lvl9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2132FF3-00C3-45FE-8501-B8F9D16571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D83E6F-356D-4DFE-9AA3-675AB044805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10618-3E38-4CD7-8875-0133B3A8EF5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F9CB11-025B-45E9-A55D-3FB3C383EA9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D03088-6A83-46E0-9E61-CCAF7C2285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C23264-6C96-4D2A-B867-76FEADB59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535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EFA7AE-61BF-43B4-B36F-68C449FF107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C81A1-5F9C-4C15-B6E5-49FBACAD2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367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18E17-E86B-4918-AC6E-373CA9D866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20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18E17-E86B-4918-AC6E-373CA9D866B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70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AC3AA-9C47-4E0B-BAC0-E8DEA4AD5A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437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AC3AA-9C47-4E0B-BAC0-E8DEA4AD5A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19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18E17-E86B-4918-AC6E-373CA9D866B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50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AC3AA-9C47-4E0B-BAC0-E8DEA4AD5A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441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AC3AA-9C47-4E0B-BAC0-E8DEA4AD5A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0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18E17-E86B-4918-AC6E-373CA9D866B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768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AC3AA-9C47-4E0B-BAC0-E8DEA4AD5A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456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Bottom Right">
            <a:extLst>
              <a:ext uri="{FF2B5EF4-FFF2-40B4-BE49-F238E27FC236}">
                <a16:creationId xmlns:a16="http://schemas.microsoft.com/office/drawing/2014/main" id="{0CBC73C8-CC60-49A5-BC76-BA8E43BB8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4" name="Graphic 157">
              <a:extLst>
                <a:ext uri="{FF2B5EF4-FFF2-40B4-BE49-F238E27FC236}">
                  <a16:creationId xmlns:a16="http://schemas.microsoft.com/office/drawing/2014/main" id="{A2B94463-7088-4D2A-B55D-9C55F9570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5785D7F3-06BB-480E-A58D-A8E0EB87C4D4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08AE46A-A447-444D-9163-96E61EC48767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41997203-3E59-4097-B832-06B249C67618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B5D4D033-43E9-4776-9E25-97767380D8CC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FE52F424-D385-43AD-AE40-3D9501923110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5E32ABCD-6C91-4A5F-BB61-8B3C026C9080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B6ABE3A6-D624-4D18-A43B-D87C67481123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F2787DC-EEA3-46C0-9CD4-1AB906DB4B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167AAA19-C621-4D54-B748-5A06F4417C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841" y="3003970"/>
            <a:ext cx="11084189" cy="3854030"/>
          </a:xfrm>
          <a:custGeom>
            <a:avLst/>
            <a:gdLst>
              <a:gd name="connsiteX0" fmla="*/ 5542094 w 11084189"/>
              <a:gd name="connsiteY0" fmla="*/ 0 h 3854030"/>
              <a:gd name="connsiteX1" fmla="*/ 11061525 w 11084189"/>
              <a:gd name="connsiteY1" fmla="*/ 3748287 h 3854030"/>
              <a:gd name="connsiteX2" fmla="*/ 11084189 w 11084189"/>
              <a:gd name="connsiteY2" fmla="*/ 3854030 h 3854030"/>
              <a:gd name="connsiteX3" fmla="*/ 0 w 11084189"/>
              <a:gd name="connsiteY3" fmla="*/ 3854030 h 3854030"/>
              <a:gd name="connsiteX4" fmla="*/ 22663 w 11084189"/>
              <a:gd name="connsiteY4" fmla="*/ 3748287 h 3854030"/>
              <a:gd name="connsiteX5" fmla="*/ 5542094 w 11084189"/>
              <a:gd name="connsiteY5" fmla="*/ 0 h 385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84189" h="3854030">
                <a:moveTo>
                  <a:pt x="5542094" y="0"/>
                </a:moveTo>
                <a:cubicBezTo>
                  <a:pt x="8264668" y="0"/>
                  <a:pt x="10536186" y="1609144"/>
                  <a:pt x="11061525" y="3748287"/>
                </a:cubicBezTo>
                <a:lnTo>
                  <a:pt x="11084189" y="3854030"/>
                </a:lnTo>
                <a:lnTo>
                  <a:pt x="0" y="3854030"/>
                </a:lnTo>
                <a:lnTo>
                  <a:pt x="22663" y="3748287"/>
                </a:lnTo>
                <a:cubicBezTo>
                  <a:pt x="548002" y="1609144"/>
                  <a:pt x="2819520" y="0"/>
                  <a:pt x="554209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Insert photo here</a:t>
            </a:r>
          </a:p>
        </p:txBody>
      </p:sp>
      <p:grpSp>
        <p:nvGrpSpPr>
          <p:cNvPr id="9" name="Top Right">
            <a:extLst>
              <a:ext uri="{FF2B5EF4-FFF2-40B4-BE49-F238E27FC236}">
                <a16:creationId xmlns:a16="http://schemas.microsoft.com/office/drawing/2014/main" id="{3E5EBBCF-761D-49AA-8960-D06A3484B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0F7E5D2-CFBA-4149-A9B1-32047212E5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8B55E1C-675E-425D-8EDF-AEA4D6B3475B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FCA9AA7-FBFD-40D2-BF04-E2E0B1BD63FC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C09EC90-AF39-4D10-9018-0FFB283B91F4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F263181-1CB8-4DF1-94C2-E217E733B562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31408EA-002C-4A55-8451-03A0FCEC52B1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3E51D71-EB7F-46DD-AE4A-E64644F646AC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01E4470-A9CC-4FE2-9249-F71E89C4FB28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6653DE96-35D3-4AA3-B11A-A5882CC7A4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6275" y="570602"/>
            <a:ext cx="5996619" cy="2226076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baseline="0"/>
            </a:lvl1pPr>
          </a:lstStyle>
          <a:p>
            <a:pPr algn="l"/>
            <a:r>
              <a:rPr lang="en-US" sz="5400">
                <a:cs typeface="Posterama" panose="020B0504020200020000" pitchFamily="34" charset="0"/>
              </a:rPr>
              <a:t>Click to edit Master title style</a:t>
            </a:r>
            <a:endParaRPr lang="en-US" sz="5400" dirty="0">
              <a:cs typeface="Posterama" panose="020B0504020200020000" pitchFamily="34" charset="0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E1C011E4-9F9C-45C6-9C1F-7A9F3721C2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13040" y="1597426"/>
            <a:ext cx="3370134" cy="44140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/>
            </a:lvl1pPr>
          </a:lstStyle>
          <a:p>
            <a:pPr algn="l">
              <a:lnSpc>
                <a:spcPct val="110000"/>
              </a:lnSpc>
            </a:pPr>
            <a:r>
              <a:rPr lang="en-US" sz="2200">
                <a:cs typeface="Segoe UI Semilight" panose="020B0402040204020203" pitchFamily="34" charset="0"/>
              </a:rPr>
              <a:t>Click to edit Master subtitle style</a:t>
            </a:r>
            <a:endParaRPr lang="en-US" sz="2200" dirty="0">
              <a:cs typeface="Segoe UI Semilight" panose="020B0402040204020203" pitchFamily="34" charset="0"/>
            </a:endParaRPr>
          </a:p>
        </p:txBody>
      </p:sp>
      <p:grpSp>
        <p:nvGrpSpPr>
          <p:cNvPr id="21" name="Cross">
            <a:extLst>
              <a:ext uri="{FF2B5EF4-FFF2-40B4-BE49-F238E27FC236}">
                <a16:creationId xmlns:a16="http://schemas.microsoft.com/office/drawing/2014/main" id="{51E372DC-98EB-4EBC-9D4C-A21D11837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62000" y="6150811"/>
            <a:ext cx="118872" cy="118872"/>
            <a:chOff x="1175347" y="3733800"/>
            <a:chExt cx="118872" cy="118872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173A0CF-667C-4499-98A9-03752E3C37AF}"/>
                </a:ext>
              </a:extLst>
            </p:cNvPr>
            <p:cNvCxnSpPr>
              <a:cxnSpLocks/>
            </p:cNvCxnSpPr>
            <p:nvPr/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5D99060-086B-40C6-A8B9-2768DB548A03}"/>
                </a:ext>
              </a:extLst>
            </p:cNvPr>
            <p:cNvCxnSpPr>
              <a:cxnSpLocks/>
            </p:cNvCxnSpPr>
            <p:nvPr/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46585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Top Left">
            <a:extLst>
              <a:ext uri="{FF2B5EF4-FFF2-40B4-BE49-F238E27FC236}">
                <a16:creationId xmlns:a16="http://schemas.microsoft.com/office/drawing/2014/main" id="{BBD4F959-5EA4-4F76-B85B-21D723B3B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EA59C57-9D10-43F2-A117-CF056B0EE0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5FBE050-1863-42EC-8923-851534803290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3B1833D-57B2-41AD-9621-7D5A33B79274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76CF914-CBD8-4950-AC92-B6D0618B9537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C115E25-746D-4185-9005-7A0A71516E6A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3669368-7C2F-4AAB-8948-A821629A7F57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CA60BEC-2BDB-42C0-8A61-4653057BEE3C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C734BC0-49E3-41A4-AB17-D87FF2D36F92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82113BB3-DE71-4C25-A6D0-241EC8A2B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4"/>
            <a:ext cx="9795636" cy="133566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D0D7D96-3677-493A-BA3B-CCC0ACA7D5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95388" y="2107496"/>
            <a:ext cx="4756714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C164B7E-5CDD-4C49-94D6-CBB9803DD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5281" y="2717782"/>
            <a:ext cx="4745568" cy="33656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lvl="0">
              <a:lnSpc>
                <a:spcPct val="110000"/>
              </a:lnSpc>
            </a:pPr>
            <a:r>
              <a:rPr lang="en-US" sz="1800"/>
              <a:t>Click to edit Master text styles</a:t>
            </a:r>
          </a:p>
        </p:txBody>
      </p:sp>
      <p:grpSp>
        <p:nvGrpSpPr>
          <p:cNvPr id="17" name="Bottom Right">
            <a:extLst>
              <a:ext uri="{FF2B5EF4-FFF2-40B4-BE49-F238E27FC236}">
                <a16:creationId xmlns:a16="http://schemas.microsoft.com/office/drawing/2014/main" id="{FDEE985A-E675-4CC8-AB6B-94F735668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FC5E817-3F3A-422C-88A5-0EDF0234D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19" name="Graphic 157">
              <a:extLst>
                <a:ext uri="{FF2B5EF4-FFF2-40B4-BE49-F238E27FC236}">
                  <a16:creationId xmlns:a16="http://schemas.microsoft.com/office/drawing/2014/main" id="{121B83E4-00E3-40BA-9880-8A0D84CD3B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B568EA9-E3D2-4FE2-A215-56181CD8DC0D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286325F6-B50A-451C-9242-76F44D08BCD0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BD3EC36-E2A2-4E31-9B9A-DB99BCB1FFCD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2B0C0B52-C62D-4870-95FC-E72200874998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EA1BC770-E7E8-4B4C-9E44-AF28FF3478C6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DFC082B-D4DC-4554-BD0D-A01C683AD833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CEA946C-6AE4-4E0A-9096-BA3FFF9956E8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0D7998-F951-4D21-85A4-F7F808621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9B5560C7-50D0-4CC5-AD89-48007BB98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3612" y="2107388"/>
            <a:ext cx="4756714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18AD3389-AD6B-43DD-A8D3-747CC563844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43505" y="2717674"/>
            <a:ext cx="4745568" cy="33656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lvl="0">
              <a:lnSpc>
                <a:spcPct val="110000"/>
              </a:lnSpc>
            </a:pPr>
            <a:r>
              <a:rPr lang="en-US" sz="1800"/>
              <a:t>Click to edit Master text styles</a:t>
            </a:r>
          </a:p>
        </p:txBody>
      </p:sp>
      <p:sp>
        <p:nvSpPr>
          <p:cNvPr id="32" name="Date Placeholder 8">
            <a:extLst>
              <a:ext uri="{FF2B5EF4-FFF2-40B4-BE49-F238E27FC236}">
                <a16:creationId xmlns:a16="http://schemas.microsoft.com/office/drawing/2014/main" id="{20D0392A-9FDF-463E-8831-4E69142567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33" name="Footer Placeholder 9">
            <a:extLst>
              <a:ext uri="{FF2B5EF4-FFF2-40B4-BE49-F238E27FC236}">
                <a16:creationId xmlns:a16="http://schemas.microsoft.com/office/drawing/2014/main" id="{1DDEDA5B-5F9E-4C6B-A89B-05B29AF7A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4" name="Slide Number Placeholder 10">
            <a:extLst>
              <a:ext uri="{FF2B5EF4-FFF2-40B4-BE49-F238E27FC236}">
                <a16:creationId xmlns:a16="http://schemas.microsoft.com/office/drawing/2014/main" id="{C8ED2EA9-7B76-428A-B33B-166EFA245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708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Top Left">
            <a:extLst>
              <a:ext uri="{FF2B5EF4-FFF2-40B4-BE49-F238E27FC236}">
                <a16:creationId xmlns:a16="http://schemas.microsoft.com/office/drawing/2014/main" id="{F814A4FB-5C5F-4FBA-8692-F2853E8F30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4980A145-1B2A-495B-BB8D-3217B44328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984DC62-D617-4E12-A239-CDDF4B6B262E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8A564AC-EDDB-4E4E-BDB1-E48BAD8588ED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9464CE0-3907-4E76-AFE6-DE1A516EDF34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B3B21B9-2870-497E-829A-0CC4F7008462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09A199D-FF1B-459F-930B-A6D196E86E30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7E0149D-5979-466E-A1C2-993EA08A6504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1FDA39F-7BD7-4DDD-9428-51E38CD97ED1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B1A75F4-7B0E-4667-A4CC-A89FC6C5D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4"/>
            <a:ext cx="9795636" cy="133566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30">
            <a:extLst>
              <a:ext uri="{FF2B5EF4-FFF2-40B4-BE49-F238E27FC236}">
                <a16:creationId xmlns:a16="http://schemas.microsoft.com/office/drawing/2014/main" id="{BD1F0F39-9F6D-4B25-8117-CC1868D8FD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44" y="2107496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F61A9F3-10B2-440F-8037-9098D468B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937" y="2717782"/>
            <a:ext cx="3319569" cy="33656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lvl="0">
              <a:lnSpc>
                <a:spcPct val="110000"/>
              </a:lnSpc>
            </a:pPr>
            <a:r>
              <a:rPr lang="en-US" sz="1800"/>
              <a:t>Click to edit Master text styles</a:t>
            </a:r>
          </a:p>
        </p:txBody>
      </p:sp>
      <p:grpSp>
        <p:nvGrpSpPr>
          <p:cNvPr id="13" name="Bottom Right">
            <a:extLst>
              <a:ext uri="{FF2B5EF4-FFF2-40B4-BE49-F238E27FC236}">
                <a16:creationId xmlns:a16="http://schemas.microsoft.com/office/drawing/2014/main" id="{42796FA7-0B8D-4A6A-B372-11F871284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9DEDEF-994C-4A05-BAA2-67F5BD834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15" name="Graphic 157">
              <a:extLst>
                <a:ext uri="{FF2B5EF4-FFF2-40B4-BE49-F238E27FC236}">
                  <a16:creationId xmlns:a16="http://schemas.microsoft.com/office/drawing/2014/main" id="{BB94129B-E855-47D6-9855-B7BBA9196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F51AB20C-DF56-47C5-896F-0DB80D03FDC8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CFDCBD64-0658-4106-89B1-85886D501AF4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4A46042-D02F-49E2-94BE-4343D185C109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3BB3FF94-2A73-4E66-B0F7-52680ACEE507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3F248489-3035-4F9D-B606-06A95BB4E166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689AA6E-4D9C-4F1F-8400-646DBC1DEB4D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4D905AEC-08D4-41F2-AD1B-63851B364937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599A04F-CD3E-4093-A4F6-84E34675C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CAD7B113-A329-4BA2-AFE9-605C0245BE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3061" y="2107496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8D6DC0D7-6E45-4762-A081-2A9D1DF03B9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422954" y="2717782"/>
            <a:ext cx="3319569" cy="33656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lvl="0">
              <a:lnSpc>
                <a:spcPct val="110000"/>
              </a:lnSpc>
            </a:pPr>
            <a:r>
              <a:rPr lang="en-US" sz="1800"/>
              <a:t>Click to edit Master text styles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52827B4A-2F73-4A8C-9EB2-DE175123E9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16137" y="2107496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5274DFA3-F7E2-4525-B0FD-F36F75AC670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16030" y="2717782"/>
            <a:ext cx="3319569" cy="33656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 lvl="0">
              <a:lnSpc>
                <a:spcPct val="110000"/>
              </a:lnSpc>
            </a:pPr>
            <a:r>
              <a:rPr lang="en-US" sz="1800"/>
              <a:t>Click to edit Master text styles</a:t>
            </a:r>
          </a:p>
        </p:txBody>
      </p:sp>
      <p:sp>
        <p:nvSpPr>
          <p:cNvPr id="25" name="Date Placeholder 8">
            <a:extLst>
              <a:ext uri="{FF2B5EF4-FFF2-40B4-BE49-F238E27FC236}">
                <a16:creationId xmlns:a16="http://schemas.microsoft.com/office/drawing/2014/main" id="{D7DADA0B-95F3-437B-BB04-284E5066D3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26" name="Footer Placeholder 9">
            <a:extLst>
              <a:ext uri="{FF2B5EF4-FFF2-40B4-BE49-F238E27FC236}">
                <a16:creationId xmlns:a16="http://schemas.microsoft.com/office/drawing/2014/main" id="{79EB3AB4-7EA2-4CAC-A6BD-9D885C897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7" name="Slide Number Placeholder 10">
            <a:extLst>
              <a:ext uri="{FF2B5EF4-FFF2-40B4-BE49-F238E27FC236}">
                <a16:creationId xmlns:a16="http://schemas.microsoft.com/office/drawing/2014/main" id="{5F4C612D-28B2-4621-BF60-4C517747A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955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mmar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Bottom Right">
            <a:extLst>
              <a:ext uri="{FF2B5EF4-FFF2-40B4-BE49-F238E27FC236}">
                <a16:creationId xmlns:a16="http://schemas.microsoft.com/office/drawing/2014/main" id="{87D6C0D7-A737-43ED-826C-2CA4342FD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CA11D72-A324-4CBE-81EF-0749941030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19" name="Graphic 157">
              <a:extLst>
                <a:ext uri="{FF2B5EF4-FFF2-40B4-BE49-F238E27FC236}">
                  <a16:creationId xmlns:a16="http://schemas.microsoft.com/office/drawing/2014/main" id="{9D281BC3-CDBE-4B5A-BC91-05B7893FA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161F2C16-D16B-4E77-A7C3-F034E339C8E3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6384EDC3-48C8-4B4E-9475-A04F1DD7E3F6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2DE50AA-70A1-42B0-9A48-90179EFB9F89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45B8FC7-7430-4175-B520-9EBD801FD290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AB71D997-36EB-47F1-AA27-4D84A7630728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7933934-0680-4A62-B61F-E3A67308AAD6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017FEEF-F8AC-41EC-ABC5-915B19B1AB9A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70A86BE-FF1E-4233-818E-C14D21E7B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7" name="Top Left">
            <a:extLst>
              <a:ext uri="{FF2B5EF4-FFF2-40B4-BE49-F238E27FC236}">
                <a16:creationId xmlns:a16="http://schemas.microsoft.com/office/drawing/2014/main" id="{A64EEEED-5E70-4887-BF25-521AD226C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91FCFBD-2F49-483C-B742-FF146DCA4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2F0911B-F120-4420-AA06-AD353E1767EE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F9966F6-9C92-4F47-B467-5A8E5ED4787D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362B109-529A-404A-884A-8E710062A1A9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E9B88E9-C70C-4258-B3BA-A8779F3BE493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255D292-A4F0-46F0-9AB1-39848FAB066C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52C09E6-F356-45FC-BD84-6DCA0DA0B6D9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578C025-F0CB-42E1-9FCA-C1FD0EF38FE3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6" name="Title 1">
            <a:extLst>
              <a:ext uri="{FF2B5EF4-FFF2-40B4-BE49-F238E27FC236}">
                <a16:creationId xmlns:a16="http://schemas.microsoft.com/office/drawing/2014/main" id="{56035778-0626-4342-AA4C-D8F9F76EE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4987809" cy="166457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9698C764-7CE3-448C-B388-39B815517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756" y="2384474"/>
            <a:ext cx="4987488" cy="37286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>
              <a:lnSpc>
                <a:spcPct val="110000"/>
              </a:lnSpc>
            </a:pPr>
            <a:r>
              <a:rPr lang="en-US" sz="1800"/>
              <a:t>Click to edit Master text styles</a:t>
            </a:r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75903FF3-B1FC-4719-8686-C6F5099E360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08749" y="862806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9" name="Date Placeholder 8">
            <a:extLst>
              <a:ext uri="{FF2B5EF4-FFF2-40B4-BE49-F238E27FC236}">
                <a16:creationId xmlns:a16="http://schemas.microsoft.com/office/drawing/2014/main" id="{A82599B9-EBEF-4011-9E38-FC40FF7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60" name="Footer Placeholder 9">
            <a:extLst>
              <a:ext uri="{FF2B5EF4-FFF2-40B4-BE49-F238E27FC236}">
                <a16:creationId xmlns:a16="http://schemas.microsoft.com/office/drawing/2014/main" id="{851C129C-6681-4E11-B9FE-9F5FFF543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1" name="Slide Number Placeholder 10">
            <a:extLst>
              <a:ext uri="{FF2B5EF4-FFF2-40B4-BE49-F238E27FC236}">
                <a16:creationId xmlns:a16="http://schemas.microsoft.com/office/drawing/2014/main" id="{DC6D20C1-D99F-47B0-B1F7-EA8101F8C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027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Bottom Right">
            <a:extLst>
              <a:ext uri="{FF2B5EF4-FFF2-40B4-BE49-F238E27FC236}">
                <a16:creationId xmlns:a16="http://schemas.microsoft.com/office/drawing/2014/main" id="{562BD150-E869-44AC-B0E8-35618F795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F918A15-3E7F-42BB-83AB-473EF76AB0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30" name="Graphic 157">
              <a:extLst>
                <a:ext uri="{FF2B5EF4-FFF2-40B4-BE49-F238E27FC236}">
                  <a16:creationId xmlns:a16="http://schemas.microsoft.com/office/drawing/2014/main" id="{1AA9D900-7A0C-4788-85E0-9329B727A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39D0A43-40DB-4967-BF0C-05CB54D3DF2C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6C7E54F-930C-4B8D-9CE6-DCC37269B132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A4F6F66D-CC67-443B-9CB5-FFD695ED4518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6B392295-CB7C-4805-B4B1-AC7531AC270A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91ADCAAB-0B5C-4495-8D5D-32C87A21407D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8F02E2A1-7B5F-4C33-98CD-98E24B61EFFB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577F4AD-5552-4A2F-A3FA-67834BF96FBE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17EE90C-247C-4F8E-9B86-BD7E31F12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985E1522-3C37-44A6-81DC-1BF369AF0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6275" y="4098524"/>
            <a:ext cx="5996628" cy="222607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l"/>
            <a:r>
              <a:rPr lang="en-US" sz="5400">
                <a:cs typeface="Posterama" panose="020B0504020200020000" pitchFamily="34" charset="0"/>
              </a:rPr>
              <a:t>Click to edit Master title style</a:t>
            </a:r>
            <a:endParaRPr lang="en-US" sz="5400" dirty="0">
              <a:cs typeface="Posterama" panose="020B0504020200020000" pitchFamily="34" charset="0"/>
            </a:endParaRPr>
          </a:p>
        </p:txBody>
      </p:sp>
      <p:sp>
        <p:nvSpPr>
          <p:cNvPr id="44" name="Subtitle 2">
            <a:extLst>
              <a:ext uri="{FF2B5EF4-FFF2-40B4-BE49-F238E27FC236}">
                <a16:creationId xmlns:a16="http://schemas.microsoft.com/office/drawing/2014/main" id="{5048357E-69C2-4F32-8C47-3D84340F61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85430" y="4085112"/>
            <a:ext cx="3997745" cy="2228758"/>
          </a:xfrm>
          <a:prstGeom prst="rect">
            <a:avLst/>
          </a:prstGeom>
        </p:spPr>
        <p:txBody>
          <a:bodyPr anchor="ctr"/>
          <a:lstStyle/>
          <a:p>
            <a:pPr algn="l">
              <a:lnSpc>
                <a:spcPct val="110000"/>
              </a:lnSpc>
            </a:pPr>
            <a:r>
              <a:rPr lang="en-US" sz="2200">
                <a:cs typeface="Segoe UI Semilight" panose="020B0402040204020203" pitchFamily="34" charset="0"/>
              </a:rPr>
              <a:t>Click to edit Master subtitle style</a:t>
            </a:r>
            <a:endParaRPr lang="en-US" sz="2200" dirty="0">
              <a:cs typeface="Segoe UI Semilight" panose="020B0402040204020203" pitchFamily="34" charset="0"/>
            </a:endParaRPr>
          </a:p>
        </p:txBody>
      </p:sp>
      <p:sp>
        <p:nvSpPr>
          <p:cNvPr id="63" name="Date Placeholder 8">
            <a:extLst>
              <a:ext uri="{FF2B5EF4-FFF2-40B4-BE49-F238E27FC236}">
                <a16:creationId xmlns:a16="http://schemas.microsoft.com/office/drawing/2014/main" id="{0CB3C12F-97EC-48F0-B4FC-924D91ECF3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64" name="Footer Placeholder 9">
            <a:extLst>
              <a:ext uri="{FF2B5EF4-FFF2-40B4-BE49-F238E27FC236}">
                <a16:creationId xmlns:a16="http://schemas.microsoft.com/office/drawing/2014/main" id="{E3780E67-8AD7-4AB6-880C-281395A8E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5" name="Slide Number Placeholder 10">
            <a:extLst>
              <a:ext uri="{FF2B5EF4-FFF2-40B4-BE49-F238E27FC236}">
                <a16:creationId xmlns:a16="http://schemas.microsoft.com/office/drawing/2014/main" id="{28F5F854-E7C5-4C18-A6E1-ECEF9BDE5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9" name="Picture Placeholder 68">
            <a:extLst>
              <a:ext uri="{FF2B5EF4-FFF2-40B4-BE49-F238E27FC236}">
                <a16:creationId xmlns:a16="http://schemas.microsoft.com/office/drawing/2014/main" id="{22FBEE11-58B3-429A-8DAC-6A64A61338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842" y="0"/>
            <a:ext cx="11084189" cy="3854030"/>
          </a:xfrm>
          <a:custGeom>
            <a:avLst/>
            <a:gdLst>
              <a:gd name="connsiteX0" fmla="*/ 0 w 11084189"/>
              <a:gd name="connsiteY0" fmla="*/ 0 h 3854030"/>
              <a:gd name="connsiteX1" fmla="*/ 11084189 w 11084189"/>
              <a:gd name="connsiteY1" fmla="*/ 0 h 3854030"/>
              <a:gd name="connsiteX2" fmla="*/ 11061525 w 11084189"/>
              <a:gd name="connsiteY2" fmla="*/ 105743 h 3854030"/>
              <a:gd name="connsiteX3" fmla="*/ 5542094 w 11084189"/>
              <a:gd name="connsiteY3" fmla="*/ 3854030 h 3854030"/>
              <a:gd name="connsiteX4" fmla="*/ 22663 w 11084189"/>
              <a:gd name="connsiteY4" fmla="*/ 105743 h 385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84189" h="3854030">
                <a:moveTo>
                  <a:pt x="0" y="0"/>
                </a:moveTo>
                <a:lnTo>
                  <a:pt x="11084189" y="0"/>
                </a:lnTo>
                <a:lnTo>
                  <a:pt x="11061525" y="105743"/>
                </a:lnTo>
                <a:cubicBezTo>
                  <a:pt x="10536186" y="2244886"/>
                  <a:pt x="8264668" y="3854030"/>
                  <a:pt x="5542094" y="3854030"/>
                </a:cubicBezTo>
                <a:cubicBezTo>
                  <a:pt x="2819520" y="3854030"/>
                  <a:pt x="548002" y="2244886"/>
                  <a:pt x="22663" y="10574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Insert photo here</a:t>
            </a:r>
          </a:p>
        </p:txBody>
      </p:sp>
      <p:grpSp>
        <p:nvGrpSpPr>
          <p:cNvPr id="14" name="Top Left">
            <a:extLst>
              <a:ext uri="{FF2B5EF4-FFF2-40B4-BE49-F238E27FC236}">
                <a16:creationId xmlns:a16="http://schemas.microsoft.com/office/drawing/2014/main" id="{33360105-7353-4ECE-84E2-90AB638A3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49" y="15178"/>
            <a:ext cx="2198951" cy="3331254"/>
            <a:chOff x="10849" y="15178"/>
            <a:chExt cx="2198951" cy="3331254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D5AB2A0-6800-4AD4-A205-3E8C1112BC30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2B26919-92C3-4374-AE4E-4317D65064C0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46716C0-CAC5-41FA-B385-EBA8AFFDF128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E7C1332-4CF7-41C1-ACC4-6C23744D478F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C35C136-D3C6-42F1-840C-EE7B2BA3776E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F98CB80-2DAC-44B7-B719-6DF8BC2DBB91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0613FF3-B071-4C0E-B6E7-6815CCCC403A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2" name="Cross">
            <a:extLst>
              <a:ext uri="{FF2B5EF4-FFF2-40B4-BE49-F238E27FC236}">
                <a16:creationId xmlns:a16="http://schemas.microsoft.com/office/drawing/2014/main" id="{54409833-5EAC-4A40-B5BB-DE8282DD8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48476" y="143843"/>
            <a:ext cx="118872" cy="118872"/>
            <a:chOff x="1175347" y="3733800"/>
            <a:chExt cx="118872" cy="11887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B9F7703-741D-4FB8-8620-F3BBFF5A0157}"/>
                </a:ext>
              </a:extLst>
            </p:cNvPr>
            <p:cNvCxnSpPr>
              <a:cxnSpLocks/>
            </p:cNvCxnSpPr>
            <p:nvPr/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C34E00B-1518-4EAC-A170-4D2B5C23FB64}"/>
                </a:ext>
              </a:extLst>
            </p:cNvPr>
            <p:cNvCxnSpPr>
              <a:cxnSpLocks/>
            </p:cNvCxnSpPr>
            <p:nvPr/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5" name="Cross">
            <a:extLst>
              <a:ext uri="{FF2B5EF4-FFF2-40B4-BE49-F238E27FC236}">
                <a16:creationId xmlns:a16="http://schemas.microsoft.com/office/drawing/2014/main" id="{CFFED490-4247-4E3E-8A2E-5AF8A14E6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00876" y="296243"/>
            <a:ext cx="118872" cy="118872"/>
            <a:chOff x="1175347" y="3733800"/>
            <a:chExt cx="118872" cy="118872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A378251-A149-4A27-9D43-C6E87A300F23}"/>
                </a:ext>
              </a:extLst>
            </p:cNvPr>
            <p:cNvCxnSpPr>
              <a:cxnSpLocks/>
            </p:cNvCxnSpPr>
            <p:nvPr/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7ADD3F7-FA3D-4A72-B8B3-3FCBBFCB0ACF}"/>
                </a:ext>
              </a:extLst>
            </p:cNvPr>
            <p:cNvCxnSpPr>
              <a:cxnSpLocks/>
            </p:cNvCxnSpPr>
            <p:nvPr/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459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Top left">
            <a:extLst>
              <a:ext uri="{FF2B5EF4-FFF2-40B4-BE49-F238E27FC236}">
                <a16:creationId xmlns:a16="http://schemas.microsoft.com/office/drawing/2014/main" id="{58A4F778-D8DF-42FD-B154-2F4B2C202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0793C3B-AAD0-4446-A423-B0EB8EE2A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7344207-297F-4959-8A55-69CE467B3CBD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479A031-8D8F-4167-9AC1-FF9067577187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530E3E1-76BD-4378-9E7C-7302E4B84D71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8C42F67-50FC-4C12-B07D-7FD30B62543B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AD1C10-DF74-4C65-AF7B-89386448D4EA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2D9D2C3-0C72-4401-8548-E2CACA3C95C5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3142937-438B-42B5-8B58-B26BD92F1544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AE9F08BF-E500-4B58-9AA3-B4517E83CE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0" name="Bottom Right">
            <a:extLst>
              <a:ext uri="{FF2B5EF4-FFF2-40B4-BE49-F238E27FC236}">
                <a16:creationId xmlns:a16="http://schemas.microsoft.com/office/drawing/2014/main" id="{6DE93ED8-FDE6-418E-A743-2B368C71F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1" name="Graphic 157">
              <a:extLst>
                <a:ext uri="{FF2B5EF4-FFF2-40B4-BE49-F238E27FC236}">
                  <a16:creationId xmlns:a16="http://schemas.microsoft.com/office/drawing/2014/main" id="{25190812-FA8A-4CB5-85A8-5DDFF8C94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71F1284C-D9B2-48EC-BDCE-6CF4C076ECB9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FDF02DB-02A4-4942-BD34-3F4903DA12A6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739432B6-8074-4F72-BB48-F48015CAE048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A017DF18-3257-471E-AFD3-39EB68FE2DF2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A7360442-04D2-49F1-BBE1-ED7C5CA0FF1A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937ECC2-1561-4705-919F-243AFFCE8437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7AF7D52A-2FC7-4627-955A-6CB0E5E7ABFD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3C81E55-0711-4E01-975D-4649E53C86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3" name="Title 1">
            <a:extLst>
              <a:ext uri="{FF2B5EF4-FFF2-40B4-BE49-F238E27FC236}">
                <a16:creationId xmlns:a16="http://schemas.microsoft.com/office/drawing/2014/main" id="{8782B20B-E447-47CC-93DB-B076EACC7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5605358" cy="166457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5" name="Text Placeholder 37">
            <a:extLst>
              <a:ext uri="{FF2B5EF4-FFF2-40B4-BE49-F238E27FC236}">
                <a16:creationId xmlns:a16="http://schemas.microsoft.com/office/drawing/2014/main" id="{D5185B59-89FE-4275-B159-E5FEA474B4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5452" y="2384474"/>
            <a:ext cx="5608088" cy="3785763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Font typeface="Avenir Next LT Pro" panose="020B0504020202020204" pitchFamily="34" charset="0"/>
              <a:buChar char="+"/>
              <a:defRPr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1" name="Picture Placeholder 2">
            <a:extLst>
              <a:ext uri="{FF2B5EF4-FFF2-40B4-BE49-F238E27FC236}">
                <a16:creationId xmlns:a16="http://schemas.microsoft.com/office/drawing/2014/main" id="{9079FD8C-6441-4214-93DC-E9E3BB4158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72325" y="558800"/>
            <a:ext cx="4818063" cy="27797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62" name="Picture Placeholder 59">
            <a:extLst>
              <a:ext uri="{FF2B5EF4-FFF2-40B4-BE49-F238E27FC236}">
                <a16:creationId xmlns:a16="http://schemas.microsoft.com/office/drawing/2014/main" id="{8BDEDA7F-304A-4A6E-8DB7-B842B551B24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69150" y="3503613"/>
            <a:ext cx="4818063" cy="26666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7" name="Date Placeholder 8">
            <a:extLst>
              <a:ext uri="{FF2B5EF4-FFF2-40B4-BE49-F238E27FC236}">
                <a16:creationId xmlns:a16="http://schemas.microsoft.com/office/drawing/2014/main" id="{786FFFB1-44AF-407C-A246-5AC9C17D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58" name="Footer Placeholder 9">
            <a:extLst>
              <a:ext uri="{FF2B5EF4-FFF2-40B4-BE49-F238E27FC236}">
                <a16:creationId xmlns:a16="http://schemas.microsoft.com/office/drawing/2014/main" id="{556011BF-48D6-437C-A8D4-087E1EB7B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9" name="Slide Number Placeholder 10">
            <a:extLst>
              <a:ext uri="{FF2B5EF4-FFF2-40B4-BE49-F238E27FC236}">
                <a16:creationId xmlns:a16="http://schemas.microsoft.com/office/drawing/2014/main" id="{975D7D2C-6BE7-4A0B-B546-9C9CE46F8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648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Bottom Right">
            <a:extLst>
              <a:ext uri="{FF2B5EF4-FFF2-40B4-BE49-F238E27FC236}">
                <a16:creationId xmlns:a16="http://schemas.microsoft.com/office/drawing/2014/main" id="{E111E959-AE2E-40A4-98AD-7D52A1959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8" name="Graphic 157">
              <a:extLst>
                <a:ext uri="{FF2B5EF4-FFF2-40B4-BE49-F238E27FC236}">
                  <a16:creationId xmlns:a16="http://schemas.microsoft.com/office/drawing/2014/main" id="{0908BA80-B05F-4958-9382-A0D941024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75B7426F-B5A6-48C2-AA98-B1B4903DB48A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46088CEA-297B-452F-B8C9-4FE4B30AD863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0A58A3D-F03E-45B2-B6F2-3B23998696AD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74551D63-42D8-4E16-B803-BCDF887E3BA8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D32D482B-70A4-4367-9129-156A4E10BA2D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403B5FA3-C7DC-40A8-903C-5CEB2D9F39F9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C18C48C9-D302-4DF3-9905-1C77DADBB06D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1D0B3BD-DDF6-4C74-88B5-F16A89D415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64" name="Top Left">
            <a:extLst>
              <a:ext uri="{FF2B5EF4-FFF2-40B4-BE49-F238E27FC236}">
                <a16:creationId xmlns:a16="http://schemas.microsoft.com/office/drawing/2014/main" id="{8087FF2B-AA37-46BB-98C5-51A0DBC1C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6EA10B1-B913-4692-AC3E-121374FD7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72B1778E-37F1-4D06-A0C1-E121F48AB542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65F5AAFE-F598-42CC-8D85-36011CE9D145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6D3678A3-EBA1-461E-B7FE-B58776C95CD3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8543F0A-65E2-4F14-975F-3AA8B5B17417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6925965-04E0-4184-8AE3-0FFE4EF318F3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725961F-048D-4994-8055-83DE34C83663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0656CFD-98C0-4307-A549-3341C5CFFB78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0E66F049-1B70-4977-BDD1-C26AD9880F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5531" y="158840"/>
            <a:ext cx="4790032" cy="2779466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9" name="Text Placeholder 97">
            <a:extLst>
              <a:ext uri="{FF2B5EF4-FFF2-40B4-BE49-F238E27FC236}">
                <a16:creationId xmlns:a16="http://schemas.microsoft.com/office/drawing/2014/main" id="{7018E2A7-B977-427A-AFCB-3A4836EB4D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64947" y="168275"/>
            <a:ext cx="4790032" cy="263225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0" name="Picture Placeholder 86">
            <a:extLst>
              <a:ext uri="{FF2B5EF4-FFF2-40B4-BE49-F238E27FC236}">
                <a16:creationId xmlns:a16="http://schemas.microsoft.com/office/drawing/2014/main" id="{ED450ADD-E6EC-4121-B563-F50E064A497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8741" y="2938306"/>
            <a:ext cx="11812017" cy="39159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91" name="Date Placeholder 8">
            <a:extLst>
              <a:ext uri="{FF2B5EF4-FFF2-40B4-BE49-F238E27FC236}">
                <a16:creationId xmlns:a16="http://schemas.microsoft.com/office/drawing/2014/main" id="{9DDE65E2-ADF9-4ECD-93DA-3242E5FF340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spc="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92" name="Footer Placeholder 9">
            <a:extLst>
              <a:ext uri="{FF2B5EF4-FFF2-40B4-BE49-F238E27FC236}">
                <a16:creationId xmlns:a16="http://schemas.microsoft.com/office/drawing/2014/main" id="{5B7FAD18-E3EE-4498-AEAC-7217CE6DA76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900" spc="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3" name="Slide Number Placeholder 10">
            <a:extLst>
              <a:ext uri="{FF2B5EF4-FFF2-40B4-BE49-F238E27FC236}">
                <a16:creationId xmlns:a16="http://schemas.microsoft.com/office/drawing/2014/main" id="{5894C940-55FC-4B08-99A8-DD2254FABCA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/>
          <a:lstStyle>
            <a:lvl1pPr algn="r">
              <a:defRPr sz="900" spc="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194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Bottom Right">
            <a:extLst>
              <a:ext uri="{FF2B5EF4-FFF2-40B4-BE49-F238E27FC236}">
                <a16:creationId xmlns:a16="http://schemas.microsoft.com/office/drawing/2014/main" id="{B023FEDE-FD35-413E-A6E6-2F36BD0D1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23" name="Graphic 157">
              <a:extLst>
                <a:ext uri="{FF2B5EF4-FFF2-40B4-BE49-F238E27FC236}">
                  <a16:creationId xmlns:a16="http://schemas.microsoft.com/office/drawing/2014/main" id="{F296456E-2618-4FC5-BBF1-98139316B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BF8EDC0-C078-4225-BC74-92C170331E38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CD11E24B-6171-4BA5-9124-771EEDEA4B01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6B79974-93CA-440A-90D6-341091F806E7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DC593E8A-F480-4181-9BFA-78603CBA776D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73032549-12BB-4057-B2CF-E2C2F6B5ABE5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3798276-B98D-42F7-AF59-B30CDDB4C987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548A05F-8BF4-489F-9169-CDD749ADB38E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987E2E0-CC03-4A51-9ADC-3A8F0F8146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4" name="Top left">
            <a:extLst>
              <a:ext uri="{FF2B5EF4-FFF2-40B4-BE49-F238E27FC236}">
                <a16:creationId xmlns:a16="http://schemas.microsoft.com/office/drawing/2014/main" id="{F971CDD8-150B-43CA-B0B4-453E99E54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3FB31C0-83A2-4CA9-9E10-759376BB8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7AD3F4D-9E8E-4CDB-8839-1190B87F504B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C05B4CB-A75C-4E77-9C9C-E85054415485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6F2C58A-0001-4403-961A-8D72894A87EB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9666267-BD43-43DF-B0BB-96735BF82B20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7B6C40E-1E26-456A-98BF-FD02DE25BBBF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E9DD0F3-80C9-4BAD-BE68-DF9B78B367FC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D374254-F113-4FB1-A938-2CBE5B375587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2C91688C-CA2F-423F-87BC-5CF5F4A66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5653" y="744909"/>
            <a:ext cx="5581561" cy="3155419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l"/>
            <a:r>
              <a:rPr lang="en-US" sz="5400">
                <a:cs typeface="Posterama" panose="020B0504020200020000" pitchFamily="34" charset="0"/>
              </a:rPr>
              <a:t>Click to edit Master title style</a:t>
            </a:r>
            <a:endParaRPr lang="en-US" sz="5400" dirty="0">
              <a:cs typeface="Posterama" panose="020B0504020200020000" pitchFamily="34" charset="0"/>
            </a:endParaRPr>
          </a:p>
        </p:txBody>
      </p:sp>
      <p:grpSp>
        <p:nvGrpSpPr>
          <p:cNvPr id="28" name="Cross">
            <a:extLst>
              <a:ext uri="{FF2B5EF4-FFF2-40B4-BE49-F238E27FC236}">
                <a16:creationId xmlns:a16="http://schemas.microsoft.com/office/drawing/2014/main" id="{DE90EA9D-D33A-4461-8A51-988087AEC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48013" y="3330979"/>
            <a:ext cx="118872" cy="118872"/>
            <a:chOff x="1175347" y="3733800"/>
            <a:chExt cx="118872" cy="11887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7119486-F5DF-4CAA-A71E-2861F2CBECF7}"/>
                </a:ext>
              </a:extLst>
            </p:cNvPr>
            <p:cNvCxnSpPr>
              <a:cxnSpLocks/>
            </p:cNvCxnSpPr>
            <p:nvPr/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C858657-F484-4466-8AFB-7FAD2E65B72F}"/>
                </a:ext>
              </a:extLst>
            </p:cNvPr>
            <p:cNvCxnSpPr>
              <a:cxnSpLocks/>
            </p:cNvCxnSpPr>
            <p:nvPr/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98D12C8B-CC26-42CF-A68C-CF06CCA79D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2825" y="4075113"/>
            <a:ext cx="5581650" cy="2054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E3C5E9AD-97DA-438E-9830-992F9CA586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32018" y="920426"/>
            <a:ext cx="2478719" cy="4957437"/>
          </a:xfrm>
          <a:custGeom>
            <a:avLst/>
            <a:gdLst>
              <a:gd name="connsiteX0" fmla="*/ 2478719 w 2478719"/>
              <a:gd name="connsiteY0" fmla="*/ 0 h 4957437"/>
              <a:gd name="connsiteX1" fmla="*/ 2478719 w 2478719"/>
              <a:gd name="connsiteY1" fmla="*/ 4957437 h 4957437"/>
              <a:gd name="connsiteX2" fmla="*/ 0 w 2478719"/>
              <a:gd name="connsiteY2" fmla="*/ 2478719 h 4957437"/>
              <a:gd name="connsiteX3" fmla="*/ 2478719 w 2478719"/>
              <a:gd name="connsiteY3" fmla="*/ 0 h 4957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8719" h="4957437">
                <a:moveTo>
                  <a:pt x="2478719" y="0"/>
                </a:moveTo>
                <a:lnTo>
                  <a:pt x="2478719" y="4957437"/>
                </a:lnTo>
                <a:cubicBezTo>
                  <a:pt x="1109777" y="4957437"/>
                  <a:pt x="0" y="3847661"/>
                  <a:pt x="0" y="2478719"/>
                </a:cubicBezTo>
                <a:cubicBezTo>
                  <a:pt x="0" y="1109777"/>
                  <a:pt x="1109777" y="0"/>
                  <a:pt x="247871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29CDCB5D-3CB9-4A05-9109-F46C1FEB08B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44935" y="920815"/>
            <a:ext cx="2410165" cy="2410165"/>
          </a:xfrm>
          <a:custGeom>
            <a:avLst/>
            <a:gdLst>
              <a:gd name="connsiteX0" fmla="*/ 0 w 2410165"/>
              <a:gd name="connsiteY0" fmla="*/ 0 h 2410165"/>
              <a:gd name="connsiteX1" fmla="*/ 2410165 w 2410165"/>
              <a:gd name="connsiteY1" fmla="*/ 2410165 h 2410165"/>
              <a:gd name="connsiteX2" fmla="*/ 0 w 2410165"/>
              <a:gd name="connsiteY2" fmla="*/ 2410165 h 2410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0165" h="2410165">
                <a:moveTo>
                  <a:pt x="0" y="0"/>
                </a:moveTo>
                <a:cubicBezTo>
                  <a:pt x="1331082" y="0"/>
                  <a:pt x="2410165" y="1079083"/>
                  <a:pt x="2410165" y="2410165"/>
                </a:cubicBezTo>
                <a:lnTo>
                  <a:pt x="0" y="2410165"/>
                </a:ln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to</a:t>
            </a:r>
          </a:p>
          <a:p>
            <a:r>
              <a:rPr lang="en-US" dirty="0"/>
              <a:t>add photo</a:t>
            </a:r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C1949CC4-76B8-4D86-AF8E-6201557DC2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244934" y="3471379"/>
            <a:ext cx="2410165" cy="2406483"/>
          </a:xfrm>
          <a:custGeom>
            <a:avLst/>
            <a:gdLst>
              <a:gd name="connsiteX0" fmla="*/ 0 w 2410165"/>
              <a:gd name="connsiteY0" fmla="*/ 0 h 2406483"/>
              <a:gd name="connsiteX1" fmla="*/ 2410165 w 2410165"/>
              <a:gd name="connsiteY1" fmla="*/ 0 h 2406483"/>
              <a:gd name="connsiteX2" fmla="*/ 0 w 2410165"/>
              <a:gd name="connsiteY2" fmla="*/ 2406483 h 240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0165" h="2406483">
                <a:moveTo>
                  <a:pt x="0" y="0"/>
                </a:moveTo>
                <a:lnTo>
                  <a:pt x="2410165" y="0"/>
                </a:lnTo>
                <a:cubicBezTo>
                  <a:pt x="2410165" y="1329048"/>
                  <a:pt x="1331082" y="2406483"/>
                  <a:pt x="0" y="2406483"/>
                </a:cubicBez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to</a:t>
            </a:r>
          </a:p>
          <a:p>
            <a:r>
              <a:rPr lang="en-US" dirty="0"/>
              <a:t>add photo</a:t>
            </a:r>
          </a:p>
        </p:txBody>
      </p:sp>
    </p:spTree>
    <p:extLst>
      <p:ext uri="{BB962C8B-B14F-4D97-AF65-F5344CB8AC3E}">
        <p14:creationId xmlns:p14="http://schemas.microsoft.com/office/powerpoint/2010/main" val="3755752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1225C57A-6BA3-4E88-81DB-F98A7E8F9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F9A67F-2D88-49BB-87D0-5430BD24E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" name="Top left">
            <a:extLst>
              <a:ext uri="{FF2B5EF4-FFF2-40B4-BE49-F238E27FC236}">
                <a16:creationId xmlns:a16="http://schemas.microsoft.com/office/drawing/2014/main" id="{F5534F84-ABA8-471C-A8B7-F32A0AD1E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120E573-F17E-4067-ACC7-2CFE0E36A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A9A04E4-A99F-444D-8C94-C8345135FEB6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25C62E1-A6EA-45F5-98E7-AFC16D32A1EE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49BBA52-97E5-462E-89FE-054F9420E234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9548F12-A85E-4D96-A275-D42CC29DE220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1A48A8C-0AD8-4EE1-ABFC-3BC7281B3417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D288D21-2CC5-4CD1-A620-1F777FCFB123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5A40365-E048-4BD5-B813-8F22247869EE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8F5D6640-231E-4BB4-AE0F-70176A3B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57191"/>
            <a:ext cx="9988166" cy="132539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4" name="Bottom Right">
            <a:extLst>
              <a:ext uri="{FF2B5EF4-FFF2-40B4-BE49-F238E27FC236}">
                <a16:creationId xmlns:a16="http://schemas.microsoft.com/office/drawing/2014/main" id="{2B5DBC70-6B80-4634-BE74-063E4A256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15" name="Graphic 157">
              <a:extLst>
                <a:ext uri="{FF2B5EF4-FFF2-40B4-BE49-F238E27FC236}">
                  <a16:creationId xmlns:a16="http://schemas.microsoft.com/office/drawing/2014/main" id="{4F2F0A0F-98AB-4BFF-A7D6-2AD57BBE6E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D4C8780-103D-4273-8C53-67974B2A94DC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AD6E1B3-1715-4109-8CB1-9105B0BFA994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8820D0E-8FC9-4216-A6BF-2299C5AF7C14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AF0D6914-EF36-446C-9B37-B29925ED144F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FFAE074B-38DD-4BDA-A83B-AC2A1E8D1664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C8DE4EEA-58F1-46B6-B27D-4542CA39C042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436828B-D2E1-4D62-AAF4-796CB97FF892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85C3206-220B-4FE2-A199-6D4F2D7CE3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8" name="Date Placeholder 8">
            <a:extLst>
              <a:ext uri="{FF2B5EF4-FFF2-40B4-BE49-F238E27FC236}">
                <a16:creationId xmlns:a16="http://schemas.microsoft.com/office/drawing/2014/main" id="{B26AF064-D340-46EA-9C15-A6CB4E3764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29" name="Footer Placeholder 9">
            <a:extLst>
              <a:ext uri="{FF2B5EF4-FFF2-40B4-BE49-F238E27FC236}">
                <a16:creationId xmlns:a16="http://schemas.microsoft.com/office/drawing/2014/main" id="{03F75FA5-935D-4AF9-B1EF-2F4DAAE58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0" name="Slide Number Placeholder 10">
            <a:extLst>
              <a:ext uri="{FF2B5EF4-FFF2-40B4-BE49-F238E27FC236}">
                <a16:creationId xmlns:a16="http://schemas.microsoft.com/office/drawing/2014/main" id="{71F9F335-851C-42ED-B5C1-9FABCA15F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4330C721-3559-4CDE-B4AF-4F7C98229EB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33513" y="2343150"/>
            <a:ext cx="9324975" cy="3552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6649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Top left">
            <a:extLst>
              <a:ext uri="{FF2B5EF4-FFF2-40B4-BE49-F238E27FC236}">
                <a16:creationId xmlns:a16="http://schemas.microsoft.com/office/drawing/2014/main" id="{6B68C4F3-DA58-488E-A1B9-C574806E0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C14282E-9BBD-4DB8-9BEF-3B2029C43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4227016-75FE-458D-8526-2BC0F6325277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8D36287-4581-4AB3-AD73-BB1788B529CE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A687500-D055-420B-BA89-C2497BEC9CEE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61ED86A-A615-457B-B605-DDEFA04887AA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9B08EFF-6109-4E38-8AE0-C0DC57673936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62AAAC3-A562-4FFF-9C3D-2A15BB0C8217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4532044-D738-480C-BFDC-BA047A4549FB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0E6D5A92-6D6E-4B53-BA01-E1231CF64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57191"/>
            <a:ext cx="9988166" cy="132539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4" name="Bottom Right">
            <a:extLst>
              <a:ext uri="{FF2B5EF4-FFF2-40B4-BE49-F238E27FC236}">
                <a16:creationId xmlns:a16="http://schemas.microsoft.com/office/drawing/2014/main" id="{933458C1-788D-4D50-BC21-6447B0730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15" name="Graphic 157">
              <a:extLst>
                <a:ext uri="{FF2B5EF4-FFF2-40B4-BE49-F238E27FC236}">
                  <a16:creationId xmlns:a16="http://schemas.microsoft.com/office/drawing/2014/main" id="{0D41BA5F-BA2A-4386-A7B4-FB811DF51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FDE3885-EA9A-4FF9-84BD-B43D6D1ED4DD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ECB0097-BB98-4FEC-A705-D82D6A97CA25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20E6CFFF-B349-4360-92E1-0451760008D5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A22594E-9B08-4B25-8789-304CA2FC58A4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E707CB4-8E5B-40D8-A59A-38A6B3619F24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1A45863-5560-4ACD-ACE3-94776845B138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D8510C7-0AAE-424E-8D10-9E3FC0DB98F1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BA78C71-D0E4-4A5E-B6DB-3065CB6A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4" name="Date Placeholder 8">
            <a:extLst>
              <a:ext uri="{FF2B5EF4-FFF2-40B4-BE49-F238E27FC236}">
                <a16:creationId xmlns:a16="http://schemas.microsoft.com/office/drawing/2014/main" id="{4EC9294D-6492-44C5-AE14-74B5D86BAE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25" name="Footer Placeholder 9">
            <a:extLst>
              <a:ext uri="{FF2B5EF4-FFF2-40B4-BE49-F238E27FC236}">
                <a16:creationId xmlns:a16="http://schemas.microsoft.com/office/drawing/2014/main" id="{0E08DE30-AEBD-48F0-A130-0753399D6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6" name="Slide Number Placeholder 10">
            <a:extLst>
              <a:ext uri="{FF2B5EF4-FFF2-40B4-BE49-F238E27FC236}">
                <a16:creationId xmlns:a16="http://schemas.microsoft.com/office/drawing/2014/main" id="{71415C84-324E-4C0D-B691-C384E436D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A6618-F041-427E-AE99-91D2386AE89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60550" y="2055813"/>
            <a:ext cx="8662988" cy="3309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4184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Top left">
            <a:extLst>
              <a:ext uri="{FF2B5EF4-FFF2-40B4-BE49-F238E27FC236}">
                <a16:creationId xmlns:a16="http://schemas.microsoft.com/office/drawing/2014/main" id="{E7C1007A-38A4-44A0-BF98-887471DFF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FC8DFC3-A77D-4047-89B1-5A9587DD92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367B319-DB4D-49DE-8B1B-D2F94F892C83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FB6224A-9986-4980-9954-62E88B4E23A7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4F0DA6F-4771-4DAA-B032-F2F1CD6D7FFF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E826A14-FAD5-41CA-8B7E-B4938DC64FB2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AD248F0-8D25-4CDF-814F-87863C8D4959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AE247D0-EA10-4307-A6D9-DC65CD336229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16F0BC8-01B3-4EA5-8D3C-D08A7083C407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grpSp>
        <p:nvGrpSpPr>
          <p:cNvPr id="17" name="Bottom Right">
            <a:extLst>
              <a:ext uri="{FF2B5EF4-FFF2-40B4-BE49-F238E27FC236}">
                <a16:creationId xmlns:a16="http://schemas.microsoft.com/office/drawing/2014/main" id="{3C4C6F91-040E-49E0-B048-C983B556B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18" name="Graphic 157">
              <a:extLst>
                <a:ext uri="{FF2B5EF4-FFF2-40B4-BE49-F238E27FC236}">
                  <a16:creationId xmlns:a16="http://schemas.microsoft.com/office/drawing/2014/main" id="{5F735938-366A-4689-940D-6AC867D18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82D0C32-CA40-4D76-A0AE-355F4EDE9E47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4AA2F5B-1059-4660-A88B-0138D3DEA112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8DBAAE2E-B09E-47A6-88B0-3B386570963B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80123DD0-D648-4002-B4DD-748944CF16C9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0FFF952-E585-449F-8014-AF83F5F6BF02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60910C5D-897F-48B1-BECF-735BDC46365B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98633913-4C49-4FE2-A15B-78DE0FD26852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9958AAF-ED1A-47A9-A07D-09465AFCF9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46" name="Picture Placeholder 44">
            <a:extLst>
              <a:ext uri="{FF2B5EF4-FFF2-40B4-BE49-F238E27FC236}">
                <a16:creationId xmlns:a16="http://schemas.microsoft.com/office/drawing/2014/main" id="{FA2F33D7-521D-4F09-A571-EC79B9DD0E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962" y="588461"/>
            <a:ext cx="12194962" cy="57246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44AEF9-63A1-44CB-BD42-5FDC2C575D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34263" y="1506070"/>
            <a:ext cx="4456111" cy="3135405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spcBef>
                <a:spcPts val="1000"/>
              </a:spcBef>
              <a:defRPr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52" name="Text Placeholder 50">
            <a:extLst>
              <a:ext uri="{FF2B5EF4-FFF2-40B4-BE49-F238E27FC236}">
                <a16:creationId xmlns:a16="http://schemas.microsoft.com/office/drawing/2014/main" id="{5C6D6C0E-14CB-497A-A6C2-E067A88FA5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34263" y="4778001"/>
            <a:ext cx="4430712" cy="971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lvl="0"/>
            <a:r>
              <a:rPr lang="en-US" dirty="0"/>
              <a:t>Click to subtitle</a:t>
            </a:r>
          </a:p>
        </p:txBody>
      </p:sp>
      <p:sp>
        <p:nvSpPr>
          <p:cNvPr id="47" name="Date Placeholder 8">
            <a:extLst>
              <a:ext uri="{FF2B5EF4-FFF2-40B4-BE49-F238E27FC236}">
                <a16:creationId xmlns:a16="http://schemas.microsoft.com/office/drawing/2014/main" id="{57880508-D524-4D72-B2D9-3EABCCBA5C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48" name="Footer Placeholder 9">
            <a:extLst>
              <a:ext uri="{FF2B5EF4-FFF2-40B4-BE49-F238E27FC236}">
                <a16:creationId xmlns:a16="http://schemas.microsoft.com/office/drawing/2014/main" id="{FC67283E-EA51-43E9-A8CE-4D01EABCA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9" name="Slide Number Placeholder 10">
            <a:extLst>
              <a:ext uri="{FF2B5EF4-FFF2-40B4-BE49-F238E27FC236}">
                <a16:creationId xmlns:a16="http://schemas.microsoft.com/office/drawing/2014/main" id="{5008A3F2-2B1F-4E12-8D14-128006A2F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174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Top left">
            <a:extLst>
              <a:ext uri="{FF2B5EF4-FFF2-40B4-BE49-F238E27FC236}">
                <a16:creationId xmlns:a16="http://schemas.microsoft.com/office/drawing/2014/main" id="{698EF02E-6CA2-4CA6-9212-FFB45FA9A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D5EB16E-0C22-49FD-A9C9-C4F0599D6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36172559-F798-4A8A-9698-620049B5E1E3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EF78E13-7F65-4E92-9600-C7EB240AAFB8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9D42D9C-D474-4039-AED0-7E1055E2B8DD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B9CCFDE-F5F0-4883-8851-0FDCF34A1E92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4195171-BFB5-4F1E-A417-55F80F5148AE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B8D4B3A-91E6-4C2F-9123-094E5718BFCE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325D776-3B6A-4BAA-B4F0-0944C0EABAEF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grpSp>
        <p:nvGrpSpPr>
          <p:cNvPr id="13" name="Bottom Right">
            <a:extLst>
              <a:ext uri="{FF2B5EF4-FFF2-40B4-BE49-F238E27FC236}">
                <a16:creationId xmlns:a16="http://schemas.microsoft.com/office/drawing/2014/main" id="{D45C93FD-55BA-4F2D-90F8-6DD517383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14" name="Graphic 157">
              <a:extLst>
                <a:ext uri="{FF2B5EF4-FFF2-40B4-BE49-F238E27FC236}">
                  <a16:creationId xmlns:a16="http://schemas.microsoft.com/office/drawing/2014/main" id="{18B36122-15B8-4C6F-906C-77A513D37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50C0A59-1449-4599-8828-44025BFECBEE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9C52D9E-28AD-486F-B7C4-F04A7C4801E2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909F516-4614-4EFB-BCB1-15AA5C678F14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3F02F4A-40B8-4D3C-B6B1-90E7B65255E8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BDCF159-602C-402C-A70E-34753F59D0F4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4EB71FB2-F1B2-4117-BA16-95D8C9AC3E5E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2E9C5BE-5CF5-4EB1-8D41-FA7AA2DAE423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9625B7A-8E4D-40D0-A98E-7A64991B9E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339C0337-ABAF-49EC-BD34-55A05ADF1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4625685"/>
            <a:ext cx="9988166" cy="1495403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8" name="Date Placeholder 8">
            <a:extLst>
              <a:ext uri="{FF2B5EF4-FFF2-40B4-BE49-F238E27FC236}">
                <a16:creationId xmlns:a16="http://schemas.microsoft.com/office/drawing/2014/main" id="{595B4059-AC5C-40F9-903D-D05AF8A737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29" name="Footer Placeholder 9">
            <a:extLst>
              <a:ext uri="{FF2B5EF4-FFF2-40B4-BE49-F238E27FC236}">
                <a16:creationId xmlns:a16="http://schemas.microsoft.com/office/drawing/2014/main" id="{9E19627B-F45E-41E4-8387-B5D665DB6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0" name="Slide Number Placeholder 10">
            <a:extLst>
              <a:ext uri="{FF2B5EF4-FFF2-40B4-BE49-F238E27FC236}">
                <a16:creationId xmlns:a16="http://schemas.microsoft.com/office/drawing/2014/main" id="{7AA8C8B6-7507-4A7B-A983-5D1FC6DB4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D2FE6-7CCA-4BAA-A914-84C119AE8FA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31863" y="736600"/>
            <a:ext cx="10328275" cy="4314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222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Top left">
            <a:extLst>
              <a:ext uri="{FF2B5EF4-FFF2-40B4-BE49-F238E27FC236}">
                <a16:creationId xmlns:a16="http://schemas.microsoft.com/office/drawing/2014/main" id="{2FFEA91A-0EFC-48F7-B7D5-80A0E1B76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16EB67A-55A4-4D1D-925D-7970028D95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5E55AEF-DB73-4710-9416-FEB3FD97C15C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D2908CE-9399-4B3D-AA3B-9C535EF8B4AD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639D73A-BE27-4C16-844B-7258A8A11179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A76B215-E0A3-46C3-9D5F-9365987E538A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6EC2A41-C8B0-4DAF-963A-25A1129447CA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A7290A1-550E-4C14-9692-08A32E701314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C1450BD-4122-4D86-ABD1-F26F1194C6E6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grpSp>
        <p:nvGrpSpPr>
          <p:cNvPr id="13" name="Bottom Right">
            <a:extLst>
              <a:ext uri="{FF2B5EF4-FFF2-40B4-BE49-F238E27FC236}">
                <a16:creationId xmlns:a16="http://schemas.microsoft.com/office/drawing/2014/main" id="{BE4E36A0-93C4-40C8-8EEF-C463BBC76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14" name="Graphic 157">
              <a:extLst>
                <a:ext uri="{FF2B5EF4-FFF2-40B4-BE49-F238E27FC236}">
                  <a16:creationId xmlns:a16="http://schemas.microsoft.com/office/drawing/2014/main" id="{1CCF8ACD-1787-41D1-B29E-E10FAE0330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C622B3C7-2A88-4657-8DEC-962E52F43F11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5C36A0C0-7D0D-4D1D-9316-224CF1A823A4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8D15477-C8B6-4ADB-BD54-698A9B5915EB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20A4C13F-5758-4BE4-9925-C6E35301C4B7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9A29BFA-3801-4847-A1E1-87A32423B402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20C42F85-0FBE-48C0-A629-8BC17C93C2FB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2E443C38-4EE5-4E5F-ADF6-66502151DB3F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54DE6C-441A-4CEF-B2BF-E2755FD916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4E5B71B3-BF16-460A-B638-D1A604335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4625685"/>
            <a:ext cx="9988166" cy="1495403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Date Placeholder 8">
            <a:extLst>
              <a:ext uri="{FF2B5EF4-FFF2-40B4-BE49-F238E27FC236}">
                <a16:creationId xmlns:a16="http://schemas.microsoft.com/office/drawing/2014/main" id="{9571135A-2E5D-477D-B14A-2B9AA4555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25" name="Footer Placeholder 9">
            <a:extLst>
              <a:ext uri="{FF2B5EF4-FFF2-40B4-BE49-F238E27FC236}">
                <a16:creationId xmlns:a16="http://schemas.microsoft.com/office/drawing/2014/main" id="{13453AD8-C108-4346-9519-C496F8B0E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6" name="Slide Number Placeholder 10">
            <a:extLst>
              <a:ext uri="{FF2B5EF4-FFF2-40B4-BE49-F238E27FC236}">
                <a16:creationId xmlns:a16="http://schemas.microsoft.com/office/drawing/2014/main" id="{EBB5DBC4-2BAD-41DC-AFCC-11E01A842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7A857-1402-4ABB-A7CC-9467704990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1350" y="501650"/>
            <a:ext cx="10909300" cy="4349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0244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7152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20" r:id="rId12"/>
    <p:sldLayoutId id="2147483721" r:id="rId13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8826" y="561463"/>
            <a:ext cx="5996619" cy="2226076"/>
          </a:xfrm>
        </p:spPr>
        <p:txBody>
          <a:bodyPr>
            <a:normAutofit/>
          </a:bodyPr>
          <a:lstStyle/>
          <a:p>
            <a:r>
              <a:rPr lang="en-US" sz="5400" dirty="0" err="1">
                <a:solidFill>
                  <a:srgbClr val="CC0099"/>
                </a:solidFill>
              </a:rPr>
              <a:t>Tunne</a:t>
            </a:r>
            <a:r>
              <a:rPr lang="en-US" sz="5400" dirty="0">
                <a:solidFill>
                  <a:srgbClr val="CC0099"/>
                </a:solidFill>
              </a:rPr>
              <a:t> </a:t>
            </a:r>
            <a:r>
              <a:rPr lang="en-US" sz="5400" dirty="0" err="1">
                <a:solidFill>
                  <a:srgbClr val="CC0099"/>
                </a:solidFill>
              </a:rPr>
              <a:t>vahvuutesi</a:t>
            </a:r>
            <a:endParaRPr lang="en-US" sz="5400" dirty="0">
              <a:solidFill>
                <a:srgbClr val="CC0099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0DB9D88-9963-482B-B907-C09FB61E06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02025" y="1023327"/>
            <a:ext cx="3370134" cy="2446780"/>
          </a:xfrm>
        </p:spPr>
        <p:txBody>
          <a:bodyPr/>
          <a:lstStyle/>
          <a:p>
            <a:r>
              <a:rPr lang="en-US" dirty="0" err="1"/>
              <a:t>Työpajan</a:t>
            </a:r>
            <a:r>
              <a:rPr lang="en-US" dirty="0"/>
              <a:t> </a:t>
            </a:r>
            <a:r>
              <a:rPr lang="en-US" dirty="0" err="1"/>
              <a:t>pohjana</a:t>
            </a:r>
            <a:r>
              <a:rPr lang="en-US" dirty="0"/>
              <a:t>:</a:t>
            </a:r>
          </a:p>
          <a:p>
            <a:r>
              <a:rPr lang="en-US" sz="1600" dirty="0"/>
              <a:t>Ikäopisto: </a:t>
            </a:r>
            <a:r>
              <a:rPr lang="en-US" sz="1600" dirty="0" err="1"/>
              <a:t>Mielen</a:t>
            </a:r>
            <a:r>
              <a:rPr lang="en-US" sz="1600" dirty="0"/>
              <a:t> </a:t>
            </a:r>
            <a:r>
              <a:rPr lang="en-US" sz="1600" dirty="0" err="1"/>
              <a:t>hyvinvoinnin</a:t>
            </a:r>
            <a:r>
              <a:rPr lang="en-US" sz="1600" dirty="0"/>
              <a:t> </a:t>
            </a:r>
            <a:r>
              <a:rPr lang="en-US" sz="1600" dirty="0" err="1"/>
              <a:t>taitopankki</a:t>
            </a:r>
            <a:endParaRPr lang="en-US" sz="1600" dirty="0"/>
          </a:p>
          <a:p>
            <a:r>
              <a:rPr lang="en-US" sz="1200" dirty="0"/>
              <a:t>https://ikaopisto.fi/teemat/tunne-vahvuutesi/</a:t>
            </a:r>
          </a:p>
        </p:txBody>
      </p:sp>
      <p:pic>
        <p:nvPicPr>
          <p:cNvPr id="30" name="Picture Placeholder 29" descr="Picture of a compass placed on stones">
            <a:extLst>
              <a:ext uri="{FF2B5EF4-FFF2-40B4-BE49-F238E27FC236}">
                <a16:creationId xmlns:a16="http://schemas.microsoft.com/office/drawing/2014/main" id="{3D531199-453A-4C47-A269-EE5C53C9868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38B109-A41A-600F-6C90-38B408DF2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7304" y="-66446"/>
            <a:ext cx="3134696" cy="88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37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9F2B545-6E12-45A6-8EF5-C75FCEA2C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57191"/>
            <a:ext cx="9988166" cy="1325397"/>
          </a:xfrm>
        </p:spPr>
        <p:txBody>
          <a:bodyPr/>
          <a:lstStyle/>
          <a:p>
            <a:r>
              <a:rPr lang="en-US" dirty="0" err="1">
                <a:solidFill>
                  <a:srgbClr val="CC0099"/>
                </a:solidFill>
              </a:rPr>
              <a:t>Vahvuusvarasto</a:t>
            </a:r>
            <a:endParaRPr lang="en-US" dirty="0">
              <a:solidFill>
                <a:srgbClr val="CC0099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A73A0F1-D50D-4F9F-8BF5-988DB6B37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F791F5-2DD6-4679-BC61-5E7FE325F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317" y="1401052"/>
            <a:ext cx="7091365" cy="48997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8F6100-AA02-4D27-A8A7-0DF0A5A2E967}"/>
              </a:ext>
            </a:extLst>
          </p:cNvPr>
          <p:cNvSpPr txBox="1"/>
          <p:nvPr/>
        </p:nvSpPr>
        <p:spPr>
          <a:xfrm>
            <a:off x="9880847" y="1602974"/>
            <a:ext cx="1926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kiltti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E0AF52-9187-41DF-A9EC-7FFE0C1C19AF}"/>
              </a:ext>
            </a:extLst>
          </p:cNvPr>
          <p:cNvSpPr txBox="1"/>
          <p:nvPr/>
        </p:nvSpPr>
        <p:spPr>
          <a:xfrm>
            <a:off x="10031767" y="2130641"/>
            <a:ext cx="1686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ennaltakävijä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CBDCBC-BA99-4DDD-B601-E125279B2257}"/>
              </a:ext>
            </a:extLst>
          </p:cNvPr>
          <p:cNvSpPr txBox="1"/>
          <p:nvPr/>
        </p:nvSpPr>
        <p:spPr>
          <a:xfrm>
            <a:off x="9906000" y="3240350"/>
            <a:ext cx="211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idealistinen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A8BD10-B2EC-4684-916C-1E291C2EFDB1}"/>
              </a:ext>
            </a:extLst>
          </p:cNvPr>
          <p:cNvSpPr txBox="1"/>
          <p:nvPr/>
        </p:nvSpPr>
        <p:spPr>
          <a:xfrm>
            <a:off x="9827581" y="4151102"/>
            <a:ext cx="1766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luotettava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E5E21E-0958-40CF-A56C-851D9006A7AF}"/>
              </a:ext>
            </a:extLst>
          </p:cNvPr>
          <p:cNvSpPr txBox="1"/>
          <p:nvPr/>
        </p:nvSpPr>
        <p:spPr>
          <a:xfrm>
            <a:off x="10093911" y="4935984"/>
            <a:ext cx="2098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varovainen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460B1D-30D2-4E27-9D78-ADEA4674B316}"/>
              </a:ext>
            </a:extLst>
          </p:cNvPr>
          <p:cNvSpPr txBox="1"/>
          <p:nvPr/>
        </p:nvSpPr>
        <p:spPr>
          <a:xfrm>
            <a:off x="248575" y="1589221"/>
            <a:ext cx="2115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osallistava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213941-BDD8-4B58-8BBD-14027DBA9CD7}"/>
              </a:ext>
            </a:extLst>
          </p:cNvPr>
          <p:cNvSpPr txBox="1"/>
          <p:nvPr/>
        </p:nvSpPr>
        <p:spPr>
          <a:xfrm>
            <a:off x="900932" y="2074314"/>
            <a:ext cx="1946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oivaltava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7721BC-5EF5-4324-8B21-4FC21A26FD74}"/>
              </a:ext>
            </a:extLst>
          </p:cNvPr>
          <p:cNvSpPr txBox="1"/>
          <p:nvPr/>
        </p:nvSpPr>
        <p:spPr>
          <a:xfrm>
            <a:off x="149176" y="2691582"/>
            <a:ext cx="230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mielikuvituksellinen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A8D1D9-52FC-487F-BDB5-F43F2EC5FD50}"/>
              </a:ext>
            </a:extLst>
          </p:cNvPr>
          <p:cNvSpPr txBox="1"/>
          <p:nvPr/>
        </p:nvSpPr>
        <p:spPr>
          <a:xfrm>
            <a:off x="556675" y="3333136"/>
            <a:ext cx="1947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taiteellinen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DE3BC9-DA39-454E-BA96-6F0EA67431A9}"/>
              </a:ext>
            </a:extLst>
          </p:cNvPr>
          <p:cNvSpPr txBox="1"/>
          <p:nvPr/>
        </p:nvSpPr>
        <p:spPr>
          <a:xfrm>
            <a:off x="556675" y="4073585"/>
            <a:ext cx="1742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vahva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19A255-C79A-454A-A513-9B756E012E28}"/>
              </a:ext>
            </a:extLst>
          </p:cNvPr>
          <p:cNvSpPr txBox="1"/>
          <p:nvPr/>
        </p:nvSpPr>
        <p:spPr>
          <a:xfrm>
            <a:off x="248575" y="4935984"/>
            <a:ext cx="2115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huomioonottava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F17124-29B3-4F2D-B10F-62972B440F4B}"/>
              </a:ext>
            </a:extLst>
          </p:cNvPr>
          <p:cNvSpPr txBox="1"/>
          <p:nvPr/>
        </p:nvSpPr>
        <p:spPr>
          <a:xfrm>
            <a:off x="295050" y="5655147"/>
            <a:ext cx="2208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huolehtiva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D46C28-2E77-477A-8864-F032BEE72846}"/>
              </a:ext>
            </a:extLst>
          </p:cNvPr>
          <p:cNvSpPr txBox="1"/>
          <p:nvPr/>
        </p:nvSpPr>
        <p:spPr>
          <a:xfrm>
            <a:off x="9906000" y="2691582"/>
            <a:ext cx="1998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itsepäinen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77750B-D477-4974-80E2-EF688616E3CB}"/>
              </a:ext>
            </a:extLst>
          </p:cNvPr>
          <p:cNvSpPr txBox="1"/>
          <p:nvPr/>
        </p:nvSpPr>
        <p:spPr>
          <a:xfrm>
            <a:off x="9922276" y="5571468"/>
            <a:ext cx="1885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realisti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DEDB4EB-CB92-4C0E-BF4F-7582CEC35AB5}"/>
              </a:ext>
            </a:extLst>
          </p:cNvPr>
          <p:cNvSpPr txBox="1"/>
          <p:nvPr/>
        </p:nvSpPr>
        <p:spPr>
          <a:xfrm>
            <a:off x="9922276" y="1083076"/>
            <a:ext cx="179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optimisti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6731CC-7345-4F76-84F4-F33F6CA34D03}"/>
              </a:ext>
            </a:extLst>
          </p:cNvPr>
          <p:cNvSpPr txBox="1"/>
          <p:nvPr/>
        </p:nvSpPr>
        <p:spPr>
          <a:xfrm>
            <a:off x="6944425" y="132318"/>
            <a:ext cx="2069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ekstrovertti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8E0046-3774-4722-85B9-CEEE6C7EB35A}"/>
              </a:ext>
            </a:extLst>
          </p:cNvPr>
          <p:cNvSpPr txBox="1"/>
          <p:nvPr/>
        </p:nvSpPr>
        <p:spPr>
          <a:xfrm>
            <a:off x="900932" y="1083076"/>
            <a:ext cx="136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epäilevä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0748CC-6D56-47EE-B9D7-961C5BF2345C}"/>
              </a:ext>
            </a:extLst>
          </p:cNvPr>
          <p:cNvSpPr txBox="1"/>
          <p:nvPr/>
        </p:nvSpPr>
        <p:spPr>
          <a:xfrm>
            <a:off x="8615131" y="468868"/>
            <a:ext cx="1416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aktiivinen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AF49861-A960-46EE-B8E6-5756E5791EB6}"/>
              </a:ext>
            </a:extLst>
          </p:cNvPr>
          <p:cNvSpPr txBox="1"/>
          <p:nvPr/>
        </p:nvSpPr>
        <p:spPr>
          <a:xfrm>
            <a:off x="4248150" y="635635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hauska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5A4B2C1-32BE-4165-AA5F-D7D19D77B1C4}"/>
              </a:ext>
            </a:extLst>
          </p:cNvPr>
          <p:cNvSpPr txBox="1"/>
          <p:nvPr/>
        </p:nvSpPr>
        <p:spPr>
          <a:xfrm>
            <a:off x="6286500" y="6300809"/>
            <a:ext cx="2457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lojaali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661FE5F-4442-416F-811E-B53740B3F9F3}"/>
              </a:ext>
            </a:extLst>
          </p:cNvPr>
          <p:cNvSpPr txBox="1"/>
          <p:nvPr/>
        </p:nvSpPr>
        <p:spPr>
          <a:xfrm>
            <a:off x="2269723" y="838200"/>
            <a:ext cx="1664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kontrolloiva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57EEEC7-238A-4C26-986F-0AA4FE8A16B9}"/>
              </a:ext>
            </a:extLst>
          </p:cNvPr>
          <p:cNvSpPr txBox="1"/>
          <p:nvPr/>
        </p:nvSpPr>
        <p:spPr>
          <a:xfrm>
            <a:off x="10229850" y="333375"/>
            <a:ext cx="1675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vapaa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D3B11C-807B-4BB2-BDDF-EBC13A3EEEE0}"/>
              </a:ext>
            </a:extLst>
          </p:cNvPr>
          <p:cNvSpPr txBox="1"/>
          <p:nvPr/>
        </p:nvSpPr>
        <p:spPr>
          <a:xfrm>
            <a:off x="409575" y="333375"/>
            <a:ext cx="2094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omituinen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BB26D5-5A1B-4B32-916B-EB5E8F80BE07}"/>
              </a:ext>
            </a:extLst>
          </p:cNvPr>
          <p:cNvSpPr txBox="1"/>
          <p:nvPr/>
        </p:nvSpPr>
        <p:spPr>
          <a:xfrm>
            <a:off x="10031767" y="6356350"/>
            <a:ext cx="1885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erilainen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71C43F-9488-4185-B081-2E544A6780B9}"/>
              </a:ext>
            </a:extLst>
          </p:cNvPr>
          <p:cNvSpPr txBox="1"/>
          <p:nvPr/>
        </p:nvSpPr>
        <p:spPr>
          <a:xfrm>
            <a:off x="5114925" y="200025"/>
            <a:ext cx="2094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puhelias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53D2EC5-CCDD-4199-AC83-21294E91DA4B}"/>
              </a:ext>
            </a:extLst>
          </p:cNvPr>
          <p:cNvSpPr txBox="1"/>
          <p:nvPr/>
        </p:nvSpPr>
        <p:spPr>
          <a:xfrm>
            <a:off x="2503843" y="200025"/>
            <a:ext cx="1990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empaattinen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742247-22B3-446A-BEB6-BDF44599FA57}"/>
              </a:ext>
            </a:extLst>
          </p:cNvPr>
          <p:cNvSpPr txBox="1"/>
          <p:nvPr/>
        </p:nvSpPr>
        <p:spPr>
          <a:xfrm>
            <a:off x="7496175" y="645795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haaveilija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18BFC0-93CC-0F65-F647-42C46E5C9AFB}"/>
              </a:ext>
            </a:extLst>
          </p:cNvPr>
          <p:cNvSpPr txBox="1"/>
          <p:nvPr/>
        </p:nvSpPr>
        <p:spPr>
          <a:xfrm>
            <a:off x="839565" y="4520434"/>
            <a:ext cx="2069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introvertti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4DA5C1-8B18-7343-9FFE-870ACA252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75724"/>
            <a:ext cx="3134696" cy="88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0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10A0993-416C-4F00-B9F6-CC36287DB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3927" y="5294178"/>
            <a:ext cx="4444731" cy="1495403"/>
          </a:xfrm>
        </p:spPr>
        <p:txBody>
          <a:bodyPr/>
          <a:lstStyle/>
          <a:p>
            <a:r>
              <a:rPr lang="en-US" dirty="0" err="1"/>
              <a:t>Osaamissalkku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3EB774-B456-48FC-A23E-C8808D85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16" name="Content Placeholder 2" descr="Team Placeholder ">
            <a:extLst>
              <a:ext uri="{FF2B5EF4-FFF2-40B4-BE49-F238E27FC236}">
                <a16:creationId xmlns:a16="http://schemas.microsoft.com/office/drawing/2014/main" id="{2F92F389-1DD3-4F7E-BCB6-52EB7D82CEBB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221356459"/>
              </p:ext>
            </p:extLst>
          </p:nvPr>
        </p:nvGraphicFramePr>
        <p:xfrm>
          <a:off x="1224826" y="-111356"/>
          <a:ext cx="9241948" cy="2593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B88690A-39B9-4769-827B-886D1CD62E51}"/>
              </a:ext>
            </a:extLst>
          </p:cNvPr>
          <p:cNvSpPr txBox="1"/>
          <p:nvPr/>
        </p:nvSpPr>
        <p:spPr>
          <a:xfrm>
            <a:off x="1622488" y="2025373"/>
            <a:ext cx="4159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Minä olen/osaan/olen hyvä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08DFC6-AD1F-4664-9C52-63D1FDCF193E}"/>
              </a:ext>
            </a:extLst>
          </p:cNvPr>
          <p:cNvSpPr txBox="1"/>
          <p:nvPr/>
        </p:nvSpPr>
        <p:spPr>
          <a:xfrm>
            <a:off x="6307586" y="1992751"/>
            <a:ext cx="4159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Minä olen/osaan/olen hyvä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595C96-B8C8-683B-912F-686B369218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075724"/>
            <a:ext cx="3134696" cy="88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64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CFD6F30-C9E3-41A0-A55E-9481AC727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4"/>
            <a:ext cx="9795636" cy="1335662"/>
          </a:xfrm>
        </p:spPr>
        <p:txBody>
          <a:bodyPr/>
          <a:lstStyle/>
          <a:p>
            <a:r>
              <a:rPr lang="en-US" dirty="0" err="1"/>
              <a:t>Vapaaehtoisyhteisön</a:t>
            </a:r>
            <a:r>
              <a:rPr lang="en-US" dirty="0"/>
              <a:t> </a:t>
            </a:r>
            <a:r>
              <a:rPr lang="en-US" dirty="0" err="1"/>
              <a:t>osaamissalkku</a:t>
            </a:r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9B77451C-36BF-4034-9DE7-6E9CF35FB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BFC185-46C3-4B4E-BFFC-4DFA18C070F3}"/>
              </a:ext>
            </a:extLst>
          </p:cNvPr>
          <p:cNvSpPr txBox="1"/>
          <p:nvPr/>
        </p:nvSpPr>
        <p:spPr>
          <a:xfrm>
            <a:off x="1247775" y="1598612"/>
            <a:ext cx="969645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Mitä osaamista minulla on tehtävääni liittyen?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Henkilökohtainen osaaminen (harrastukset, yms.)?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Luonteenpiirteet ja vahvuudet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800" dirty="0"/>
          </a:p>
          <a:p>
            <a:r>
              <a:rPr lang="fi-FI" sz="2800" dirty="0"/>
              <a:t>Voitte koostaa vapaaehtoisyhteisönne osaamissalkun näiden tietojen perusteella. Osaamissalkkua voi käyttää vaikka uudenlaisten vapaaehtoistehtävien ideoimiseen!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028F9D-A569-FC5B-61DE-3226491B1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75724"/>
            <a:ext cx="3134696" cy="88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14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E3795E5D-69C5-4393-B210-9ABCC9DED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052" name="Picture 4" descr="Happiness quotes for happy life. Stock Photo by ©Billionspics 268444496">
            <a:extLst>
              <a:ext uri="{FF2B5EF4-FFF2-40B4-BE49-F238E27FC236}">
                <a16:creationId xmlns:a16="http://schemas.microsoft.com/office/drawing/2014/main" id="{0EC13A5B-F011-4CD2-8311-9E7D0B78A3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8"/>
          <a:stretch/>
        </p:blipFill>
        <p:spPr bwMode="auto">
          <a:xfrm>
            <a:off x="0" y="0"/>
            <a:ext cx="12192000" cy="685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9A0987-69C7-12C0-F699-BFD829982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75724"/>
            <a:ext cx="3134696" cy="88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22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06C0716-5D59-43AE-A330-C9AC7B2CD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670" y="868924"/>
            <a:ext cx="5605358" cy="1664573"/>
          </a:xfrm>
        </p:spPr>
        <p:txBody>
          <a:bodyPr/>
          <a:lstStyle/>
          <a:p>
            <a:r>
              <a:rPr lang="en-US" dirty="0" err="1">
                <a:solidFill>
                  <a:srgbClr val="CC0099"/>
                </a:solidFill>
              </a:rPr>
              <a:t>Mitä</a:t>
            </a:r>
            <a:r>
              <a:rPr lang="en-US" dirty="0">
                <a:solidFill>
                  <a:srgbClr val="CC0099"/>
                </a:solidFill>
              </a:rPr>
              <a:t> </a:t>
            </a:r>
            <a:r>
              <a:rPr lang="en-US" dirty="0" err="1">
                <a:solidFill>
                  <a:srgbClr val="CC0099"/>
                </a:solidFill>
              </a:rPr>
              <a:t>teemme</a:t>
            </a:r>
            <a:endParaRPr lang="en-US" dirty="0">
              <a:solidFill>
                <a:srgbClr val="CC0099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E6680CE-A768-4BCE-A8EF-EEDE6ABA3F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26670" y="2135899"/>
            <a:ext cx="5608088" cy="3785763"/>
          </a:xfrm>
        </p:spPr>
        <p:txBody>
          <a:bodyPr/>
          <a:lstStyle/>
          <a:p>
            <a:r>
              <a:rPr lang="en-US" sz="2400" dirty="0"/>
              <a:t>Podcast “</a:t>
            </a:r>
            <a:r>
              <a:rPr lang="en-US" sz="2400" dirty="0" err="1"/>
              <a:t>Vahvuuteni</a:t>
            </a:r>
            <a:r>
              <a:rPr lang="en-US" sz="2400" dirty="0"/>
              <a:t>”</a:t>
            </a:r>
          </a:p>
          <a:p>
            <a:r>
              <a:rPr lang="en-US" sz="2400" dirty="0" err="1"/>
              <a:t>Keskustelu</a:t>
            </a:r>
            <a:endParaRPr lang="en-US" sz="2400" dirty="0"/>
          </a:p>
          <a:p>
            <a:r>
              <a:rPr lang="en-US" sz="2400" dirty="0" err="1"/>
              <a:t>Löytöretki</a:t>
            </a:r>
            <a:r>
              <a:rPr lang="en-US" sz="2400" dirty="0"/>
              <a:t> </a:t>
            </a:r>
            <a:r>
              <a:rPr lang="en-US" sz="2400" dirty="0" err="1"/>
              <a:t>omien</a:t>
            </a:r>
            <a:r>
              <a:rPr lang="en-US" sz="2400" dirty="0"/>
              <a:t> </a:t>
            </a:r>
            <a:r>
              <a:rPr lang="en-US" sz="2400" dirty="0" err="1"/>
              <a:t>vahvuuksien</a:t>
            </a:r>
            <a:r>
              <a:rPr lang="en-US" sz="2400" dirty="0"/>
              <a:t> </a:t>
            </a:r>
            <a:r>
              <a:rPr lang="en-US" sz="2400" dirty="0" err="1"/>
              <a:t>äärelle</a:t>
            </a:r>
            <a:endParaRPr lang="en-US" sz="2400" dirty="0"/>
          </a:p>
          <a:p>
            <a:r>
              <a:rPr lang="en-US" sz="2400" dirty="0" err="1"/>
              <a:t>Keskustelu</a:t>
            </a:r>
            <a:r>
              <a:rPr lang="en-US" sz="2400" dirty="0"/>
              <a:t> ja </a:t>
            </a:r>
            <a:r>
              <a:rPr lang="en-US" sz="2400" dirty="0" err="1"/>
              <a:t>pohdintojen</a:t>
            </a:r>
            <a:r>
              <a:rPr lang="en-US" sz="2400" dirty="0"/>
              <a:t> </a:t>
            </a:r>
            <a:r>
              <a:rPr lang="en-US" sz="2400" dirty="0" err="1"/>
              <a:t>jakaminen</a:t>
            </a:r>
            <a:endParaRPr lang="en-US" sz="2400" dirty="0"/>
          </a:p>
          <a:p>
            <a:r>
              <a:rPr lang="en-US" sz="2400" dirty="0" err="1"/>
              <a:t>Vahvuusvarasto</a:t>
            </a:r>
            <a:r>
              <a:rPr lang="en-US" sz="2400" dirty="0"/>
              <a:t> ja </a:t>
            </a:r>
            <a:r>
              <a:rPr lang="en-US" sz="2400" dirty="0" err="1"/>
              <a:t>johdanto</a:t>
            </a:r>
            <a:r>
              <a:rPr lang="en-US" sz="2400" dirty="0"/>
              <a:t> </a:t>
            </a:r>
            <a:r>
              <a:rPr lang="en-US" sz="2400" dirty="0" err="1"/>
              <a:t>osaamissalkun</a:t>
            </a:r>
            <a:r>
              <a:rPr lang="en-US" sz="2400" dirty="0"/>
              <a:t> </a:t>
            </a:r>
            <a:r>
              <a:rPr lang="en-US" sz="2400" dirty="0" err="1"/>
              <a:t>tekemiseen</a:t>
            </a:r>
            <a:endParaRPr lang="en-US" sz="2400" dirty="0"/>
          </a:p>
        </p:txBody>
      </p:sp>
      <p:pic>
        <p:nvPicPr>
          <p:cNvPr id="19" name="Picture Placeholder 18" descr="Black and white picture of yachts sailing">
            <a:extLst>
              <a:ext uri="{FF2B5EF4-FFF2-40B4-BE49-F238E27FC236}">
                <a16:creationId xmlns:a16="http://schemas.microsoft.com/office/drawing/2014/main" id="{87124CE7-F971-49E7-B50B-C260A251A8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2325" y="558800"/>
            <a:ext cx="4818063" cy="2779713"/>
          </a:xfrm>
        </p:spPr>
      </p:pic>
      <p:pic>
        <p:nvPicPr>
          <p:cNvPr id="3" name="Picture Placeholder 2" descr="Picture of a compass on a green background">
            <a:extLst>
              <a:ext uri="{FF2B5EF4-FFF2-40B4-BE49-F238E27FC236}">
                <a16:creationId xmlns:a16="http://schemas.microsoft.com/office/drawing/2014/main" id="{B215DAF7-697E-4013-BCEC-FA9E30C7A9E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/>
          <a:srcRect t="8536" b="8536"/>
          <a:stretch/>
        </p:blipFill>
        <p:spPr>
          <a:xfrm>
            <a:off x="7169150" y="3503613"/>
            <a:ext cx="4818063" cy="2666624"/>
          </a:xfrm>
        </p:spPr>
      </p:pic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61DE433B-D5F9-43BE-952C-B08B09FDD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37" name="Bottom Right">
            <a:extLst>
              <a:ext uri="{FF2B5EF4-FFF2-40B4-BE49-F238E27FC236}">
                <a16:creationId xmlns:a16="http://schemas.microsoft.com/office/drawing/2014/main" id="{55C8AD2F-5B7B-44EB-AEC6-DB915E954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7" name="Graphic 157">
              <a:extLst>
                <a:ext uri="{FF2B5EF4-FFF2-40B4-BE49-F238E27FC236}">
                  <a16:creationId xmlns:a16="http://schemas.microsoft.com/office/drawing/2014/main" id="{AD2237AA-7A0E-46FE-8C56-65082235E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8189D45D-DFA3-4998-98D1-5D9637BDA9C6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4E2B0C16-9511-474C-B3A2-401F66A741E2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2D474A2B-3E8D-40C0-98CA-6697FC0EA993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B7AE6964-2C05-4058-A591-1EF146A33B60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33574087-63C5-4183-82FA-AC9A54AA793B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BD162D94-709E-4257-90A5-A01CF9FCBA0A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B07825EA-21C0-423A-A0C9-9B747B200F06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DD04C10-BC2D-45BD-BB64-35E600DDD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A5A0C8-B02B-13B8-1B69-E381C98DE2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75724"/>
            <a:ext cx="3134696" cy="88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16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9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00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109" name="Rectangle 108">
            <a:extLst>
              <a:ext uri="{FF2B5EF4-FFF2-40B4-BE49-F238E27FC236}">
                <a16:creationId xmlns:a16="http://schemas.microsoft.com/office/drawing/2014/main" id="{3A6C273A-38F2-4D34-98BF-47B248862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2E2CF659-EE5D-432C-B47F-10AC4A48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683AA549-1F0C-46E0-AAD8-DC3DC6CA6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636275B2-C6BD-46F4-A2FA-F4F222027E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7838" r="12165" b="-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115" name="Bottom Right">
            <a:extLst>
              <a:ext uri="{FF2B5EF4-FFF2-40B4-BE49-F238E27FC236}">
                <a16:creationId xmlns:a16="http://schemas.microsoft.com/office/drawing/2014/main" id="{7B2F7E43-35EC-4103-9D95-2ACDB0038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16" name="Graphic 157">
              <a:extLst>
                <a:ext uri="{FF2B5EF4-FFF2-40B4-BE49-F238E27FC236}">
                  <a16:creationId xmlns:a16="http://schemas.microsoft.com/office/drawing/2014/main" id="{4CBE545A-C704-48FA-8193-05D4FDAA2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DFC12F8B-A54C-43DD-B393-14555547B6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E3B33274-B053-4224-A5A0-B90126BFF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1C7170C7-58C1-4C2A-BCB1-A35DA8E12D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5931EDD4-C978-4F30-9A9D-2C5D3B3E4B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3E984CF3-8D55-4CD4-8256-69FDFE61C1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E9CC4F5D-4692-4689-807E-46C4886AD3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B872E016-A490-4CAF-AAC9-3EE29CBD43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594A6B7E-847F-437A-BC2F-A78EE3F87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26" name="Footer Placeholder 42">
            <a:extLst>
              <a:ext uri="{FF2B5EF4-FFF2-40B4-BE49-F238E27FC236}">
                <a16:creationId xmlns:a16="http://schemas.microsoft.com/office/drawing/2014/main" id="{03E51277-1095-412F-913B-8FA8021A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128" name="Top Left">
            <a:extLst>
              <a:ext uri="{FF2B5EF4-FFF2-40B4-BE49-F238E27FC236}">
                <a16:creationId xmlns:a16="http://schemas.microsoft.com/office/drawing/2014/main" id="{96F2112D-BBBE-46A6-B66D-A3F02ED32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7"/>
            <a:ext cx="7921775" cy="6887020"/>
            <a:chOff x="3662362" y="1504950"/>
            <a:chExt cx="4411694" cy="3835431"/>
          </a:xfrm>
          <a:noFill/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712269F1-E4D6-4EEB-8A0F-059FAFC40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95342" y="1540859"/>
              <a:ext cx="2478714" cy="3799522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088D87B2-D2A4-4577-89DC-7AF275C0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982" y="2388008"/>
              <a:ext cx="2302192" cy="2952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31" name="Graphic 3">
              <a:extLst>
                <a:ext uri="{FF2B5EF4-FFF2-40B4-BE49-F238E27FC236}">
                  <a16:creationId xmlns:a16="http://schemas.microsoft.com/office/drawing/2014/main" id="{96F2112D-BBBE-46A6-B66D-A3F02ED32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62362" y="1504950"/>
              <a:ext cx="1913000" cy="3816381"/>
              <a:chOff x="3662362" y="1504950"/>
              <a:chExt cx="1913000" cy="3816381"/>
            </a:xfrm>
            <a:noFill/>
          </p:grpSpPr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ACCB55F8-F950-431F-9B90-688950D9F3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27D0AA11-2E4E-479C-B953-547285E724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90D86C66-EDF0-4ABB-87F4-A2882A2E02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71791" y="3466048"/>
                <a:ext cx="1604295" cy="1847472"/>
              </a:xfrm>
              <a:custGeom>
                <a:avLst/>
                <a:gdLst>
                  <a:gd name="connsiteX0" fmla="*/ 1604296 w 1604295"/>
                  <a:gd name="connsiteY0" fmla="*/ 1847472 h 1847472"/>
                  <a:gd name="connsiteX1" fmla="*/ 1517809 w 1604295"/>
                  <a:gd name="connsiteY1" fmla="*/ 1544292 h 1847472"/>
                  <a:gd name="connsiteX2" fmla="*/ 1394841 w 1604295"/>
                  <a:gd name="connsiteY2" fmla="*/ 1183771 h 1847472"/>
                  <a:gd name="connsiteX3" fmla="*/ 1318355 w 1604295"/>
                  <a:gd name="connsiteY3" fmla="*/ 695233 h 1847472"/>
                  <a:gd name="connsiteX4" fmla="*/ 1359884 w 1604295"/>
                  <a:gd name="connsiteY4" fmla="*/ 397863 h 1847472"/>
                  <a:gd name="connsiteX5" fmla="*/ 1359884 w 1604295"/>
                  <a:gd name="connsiteY5" fmla="*/ 236700 h 1847472"/>
                  <a:gd name="connsiteX6" fmla="*/ 1351598 w 1604295"/>
                  <a:gd name="connsiteY6" fmla="*/ 67250 h 1847472"/>
                  <a:gd name="connsiteX7" fmla="*/ 1316641 w 1604295"/>
                  <a:gd name="connsiteY7" fmla="*/ 10767 h 1847472"/>
                  <a:gd name="connsiteX8" fmla="*/ 1195292 w 1604295"/>
                  <a:gd name="connsiteY8" fmla="*/ 34008 h 1847472"/>
                  <a:gd name="connsiteX9" fmla="*/ 1005745 w 1604295"/>
                  <a:gd name="connsiteY9" fmla="*/ 254988 h 1847472"/>
                  <a:gd name="connsiteX10" fmla="*/ 763048 w 1604295"/>
                  <a:gd name="connsiteY10" fmla="*/ 587315 h 1847472"/>
                  <a:gd name="connsiteX11" fmla="*/ 548640 w 1604295"/>
                  <a:gd name="connsiteY11" fmla="*/ 861444 h 1847472"/>
                  <a:gd name="connsiteX12" fmla="*/ 328803 w 1604295"/>
                  <a:gd name="connsiteY12" fmla="*/ 1145480 h 1847472"/>
                  <a:gd name="connsiteX13" fmla="*/ 0 w 1604295"/>
                  <a:gd name="connsiteY13" fmla="*/ 1607157 h 1847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4295" h="1847472">
                    <a:moveTo>
                      <a:pt x="1604296" y="1847472"/>
                    </a:moveTo>
                    <a:cubicBezTo>
                      <a:pt x="1573721" y="1753270"/>
                      <a:pt x="1548479" y="1638399"/>
                      <a:pt x="1517809" y="1544292"/>
                    </a:cubicBezTo>
                    <a:cubicBezTo>
                      <a:pt x="1478471" y="1423515"/>
                      <a:pt x="1432846" y="1304929"/>
                      <a:pt x="1394841" y="1183771"/>
                    </a:cubicBezTo>
                    <a:cubicBezTo>
                      <a:pt x="1345025" y="1024893"/>
                      <a:pt x="1305497" y="860778"/>
                      <a:pt x="1318355" y="695233"/>
                    </a:cubicBezTo>
                    <a:cubicBezTo>
                      <a:pt x="1326071" y="595316"/>
                      <a:pt x="1353312" y="497780"/>
                      <a:pt x="1359884" y="397863"/>
                    </a:cubicBezTo>
                    <a:cubicBezTo>
                      <a:pt x="1363409" y="344237"/>
                      <a:pt x="1359503" y="290421"/>
                      <a:pt x="1359884" y="236700"/>
                    </a:cubicBezTo>
                    <a:cubicBezTo>
                      <a:pt x="1360265" y="179740"/>
                      <a:pt x="1366076" y="122114"/>
                      <a:pt x="1351598" y="67250"/>
                    </a:cubicBezTo>
                    <a:cubicBezTo>
                      <a:pt x="1345692" y="44866"/>
                      <a:pt x="1335691" y="23530"/>
                      <a:pt x="1316641" y="10767"/>
                    </a:cubicBezTo>
                    <a:cubicBezTo>
                      <a:pt x="1279874" y="-13998"/>
                      <a:pt x="1233202" y="8290"/>
                      <a:pt x="1195292" y="34008"/>
                    </a:cubicBezTo>
                    <a:cubicBezTo>
                      <a:pt x="1114330" y="89062"/>
                      <a:pt x="1060990" y="173644"/>
                      <a:pt x="1005745" y="254988"/>
                    </a:cubicBezTo>
                    <a:cubicBezTo>
                      <a:pt x="928688" y="368526"/>
                      <a:pt x="847058" y="478825"/>
                      <a:pt x="763048" y="587315"/>
                    </a:cubicBezTo>
                    <a:cubicBezTo>
                      <a:pt x="691991" y="679041"/>
                      <a:pt x="621697" y="771338"/>
                      <a:pt x="548640" y="861444"/>
                    </a:cubicBezTo>
                    <a:cubicBezTo>
                      <a:pt x="425672" y="1012987"/>
                      <a:pt x="453866" y="995747"/>
                      <a:pt x="328803" y="1145480"/>
                    </a:cubicBezTo>
                    <a:cubicBezTo>
                      <a:pt x="294418" y="1186628"/>
                      <a:pt x="21146" y="1558103"/>
                      <a:pt x="0" y="1607157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D026082B-E695-4987-8C03-332366C6C9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83507" y="3153822"/>
                <a:ext cx="1223105" cy="1676495"/>
              </a:xfrm>
              <a:custGeom>
                <a:avLst/>
                <a:gdLst>
                  <a:gd name="connsiteX0" fmla="*/ 1223105 w 1223105"/>
                  <a:gd name="connsiteY0" fmla="*/ 0 h 1676495"/>
                  <a:gd name="connsiteX1" fmla="*/ 1000792 w 1223105"/>
                  <a:gd name="connsiteY1" fmla="*/ 254794 h 1676495"/>
                  <a:gd name="connsiteX2" fmla="*/ 744760 w 1223105"/>
                  <a:gd name="connsiteY2" fmla="*/ 651891 h 1676495"/>
                  <a:gd name="connsiteX3" fmla="*/ 345758 w 1223105"/>
                  <a:gd name="connsiteY3" fmla="*/ 1231773 h 1676495"/>
                  <a:gd name="connsiteX4" fmla="*/ 0 w 1223105"/>
                  <a:gd name="connsiteY4" fmla="*/ 1676495 h 167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105" h="1676495">
                    <a:moveTo>
                      <a:pt x="1223105" y="0"/>
                    </a:moveTo>
                    <a:cubicBezTo>
                      <a:pt x="1136523" y="72771"/>
                      <a:pt x="1066324" y="162401"/>
                      <a:pt x="1000792" y="254794"/>
                    </a:cubicBezTo>
                    <a:cubicBezTo>
                      <a:pt x="909733" y="383286"/>
                      <a:pt x="827723" y="517970"/>
                      <a:pt x="744760" y="651891"/>
                    </a:cubicBezTo>
                    <a:cubicBezTo>
                      <a:pt x="621030" y="851726"/>
                      <a:pt x="497777" y="1052608"/>
                      <a:pt x="345758" y="1231773"/>
                    </a:cubicBezTo>
                    <a:cubicBezTo>
                      <a:pt x="248888" y="1345978"/>
                      <a:pt x="61722" y="1540764"/>
                      <a:pt x="0" y="16764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461A8835-D9FC-4CAB-AF19-A5513B17B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6517" y="3097027"/>
                <a:ext cx="668845" cy="2224304"/>
              </a:xfrm>
              <a:custGeom>
                <a:avLst/>
                <a:gdLst>
                  <a:gd name="connsiteX0" fmla="*/ 668846 w 668845"/>
                  <a:gd name="connsiteY0" fmla="*/ 2224305 h 2224304"/>
                  <a:gd name="connsiteX1" fmla="*/ 486918 w 668845"/>
                  <a:gd name="connsiteY1" fmla="*/ 1944365 h 2224304"/>
                  <a:gd name="connsiteX2" fmla="*/ 376809 w 668845"/>
                  <a:gd name="connsiteY2" fmla="*/ 1659663 h 2224304"/>
                  <a:gd name="connsiteX3" fmla="*/ 319373 w 668845"/>
                  <a:gd name="connsiteY3" fmla="*/ 1425157 h 2224304"/>
                  <a:gd name="connsiteX4" fmla="*/ 264319 w 668845"/>
                  <a:gd name="connsiteY4" fmla="*/ 1130834 h 2224304"/>
                  <a:gd name="connsiteX5" fmla="*/ 278702 w 668845"/>
                  <a:gd name="connsiteY5" fmla="*/ 882041 h 2224304"/>
                  <a:gd name="connsiteX6" fmla="*/ 302609 w 668845"/>
                  <a:gd name="connsiteY6" fmla="*/ 736118 h 2224304"/>
                  <a:gd name="connsiteX7" fmla="*/ 360045 w 668845"/>
                  <a:gd name="connsiteY7" fmla="*/ 444177 h 2224304"/>
                  <a:gd name="connsiteX8" fmla="*/ 386334 w 668845"/>
                  <a:gd name="connsiteY8" fmla="*/ 233675 h 2224304"/>
                  <a:gd name="connsiteX9" fmla="*/ 0 w 668845"/>
                  <a:gd name="connsiteY9" fmla="*/ 56795 h 222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845" h="2224304">
                    <a:moveTo>
                      <a:pt x="668846" y="2224305"/>
                    </a:moveTo>
                    <a:cubicBezTo>
                      <a:pt x="599218" y="2137151"/>
                      <a:pt x="537210" y="2043996"/>
                      <a:pt x="486918" y="1944365"/>
                    </a:cubicBezTo>
                    <a:cubicBezTo>
                      <a:pt x="441008" y="1853306"/>
                      <a:pt x="404717" y="1757770"/>
                      <a:pt x="376809" y="1659663"/>
                    </a:cubicBezTo>
                    <a:cubicBezTo>
                      <a:pt x="354806" y="1582224"/>
                      <a:pt x="337757" y="1503548"/>
                      <a:pt x="319373" y="1425157"/>
                    </a:cubicBezTo>
                    <a:cubicBezTo>
                      <a:pt x="296418" y="1327811"/>
                      <a:pt x="270510" y="1230657"/>
                      <a:pt x="264319" y="1130834"/>
                    </a:cubicBezTo>
                    <a:cubicBezTo>
                      <a:pt x="259080" y="1047681"/>
                      <a:pt x="266891" y="964528"/>
                      <a:pt x="278702" y="882041"/>
                    </a:cubicBezTo>
                    <a:cubicBezTo>
                      <a:pt x="285655" y="833274"/>
                      <a:pt x="293751" y="784601"/>
                      <a:pt x="302609" y="736118"/>
                    </a:cubicBezTo>
                    <a:cubicBezTo>
                      <a:pt x="320516" y="638582"/>
                      <a:pt x="339471" y="541237"/>
                      <a:pt x="360045" y="444177"/>
                    </a:cubicBezTo>
                    <a:cubicBezTo>
                      <a:pt x="374809" y="374549"/>
                      <a:pt x="389763" y="304541"/>
                      <a:pt x="386334" y="233675"/>
                    </a:cubicBezTo>
                    <a:cubicBezTo>
                      <a:pt x="383191" y="168809"/>
                      <a:pt x="391287" y="-120751"/>
                      <a:pt x="0" y="567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54E6BA76-9515-415F-BAC9-76958DA6E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9145" y="4663452"/>
              <a:ext cx="1103852" cy="657879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4C120B3D-CF1C-49AE-B5B4-6BF58973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21047"/>
              <a:ext cx="1271168" cy="2861881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5F7B6392-DF04-4EF6-A433-4A7A757D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36477"/>
              <a:ext cx="919096" cy="2636139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CFB987BC-4338-4C63-8DB9-5CB9DC489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717738"/>
              <a:ext cx="625711" cy="229238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F0B5029E-655F-4CB5-BCA2-B62400CE7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951196"/>
              <a:ext cx="421548" cy="1865756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966F436B-D502-4927-A05D-0691A99F6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201418"/>
              <a:ext cx="286935" cy="1358264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63D19BC0-342A-4662-8B01-078F5BC25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482500"/>
              <a:ext cx="167300" cy="890873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DF32521F-B67B-4D14-BB6E-0DD27E1C7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49272" y="1514475"/>
              <a:ext cx="3076098" cy="1677721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56F73602-5ACB-4102-894B-D140E71E6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9025" y="1548764"/>
              <a:ext cx="2607257" cy="1468691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E87FA368-45DC-4276-A257-F67A12B2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50204" y="1524380"/>
              <a:ext cx="2095685" cy="1175182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8" name="Title 77">
            <a:extLst>
              <a:ext uri="{FF2B5EF4-FFF2-40B4-BE49-F238E27FC236}">
                <a16:creationId xmlns:a16="http://schemas.microsoft.com/office/drawing/2014/main" id="{16FF3F7F-0FCE-41C0-AFCB-B82DA0F93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404" y="731041"/>
            <a:ext cx="10191942" cy="31730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lvl="0" algn="ctr">
              <a:lnSpc>
                <a:spcPct val="90000"/>
              </a:lnSpc>
              <a:buClr>
                <a:srgbClr val="7162FE"/>
              </a:buClr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“If you are always trying to be normal, 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you will never know how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AMAZING</a:t>
            </a: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you can be.” 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Maya Angelou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48" name="Cross">
            <a:extLst>
              <a:ext uri="{FF2B5EF4-FFF2-40B4-BE49-F238E27FC236}">
                <a16:creationId xmlns:a16="http://schemas.microsoft.com/office/drawing/2014/main" id="{DDB99EF5-8801-40E2-83D3-196FADCBB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30939" y="3874229"/>
            <a:ext cx="118872" cy="118872"/>
            <a:chOff x="1175347" y="3733800"/>
            <a:chExt cx="118872" cy="118872"/>
          </a:xfrm>
        </p:grpSpPr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50FE3A76-C0EC-41F2-92AD-1A75BA377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C22AF00A-AACB-4D06-A706-4231FD4EC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32D9B-1ACD-4116-A9A2-21EDA7FA744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06000" y="6356350"/>
            <a:ext cx="1447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3B850FF-6169-4056-8077-06FFA93A5366}" type="slidenum">
              <a:rPr lang="en-US" cap="all">
                <a:solidFill>
                  <a:srgbClr val="FFFFFF"/>
                </a:solidFill>
                <a:cs typeface="Segoe UI Semilight" panose="020B0402040204020203" pitchFamily="34" charset="0"/>
              </a:rPr>
              <a:pPr>
                <a:spcAft>
                  <a:spcPts val="600"/>
                </a:spcAft>
              </a:pPr>
              <a:t>3</a:t>
            </a:fld>
            <a:endParaRPr lang="en-US" cap="all">
              <a:solidFill>
                <a:srgbClr val="FFFFFF"/>
              </a:solidFill>
              <a:cs typeface="Segoe UI Semilight" panose="020B04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DB0368-E01F-C85E-1200-47AF515B1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0112" y="6051351"/>
            <a:ext cx="3472048" cy="97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75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9706B91-250D-4CF1-B325-5A9273131D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5653" y="744909"/>
            <a:ext cx="5581561" cy="3155419"/>
          </a:xfrm>
        </p:spPr>
        <p:txBody>
          <a:bodyPr/>
          <a:lstStyle/>
          <a:p>
            <a:r>
              <a:rPr lang="en-US" dirty="0" err="1">
                <a:solidFill>
                  <a:srgbClr val="CC0099"/>
                </a:solidFill>
              </a:rPr>
              <a:t>Kuunnellaan</a:t>
            </a:r>
            <a:r>
              <a:rPr lang="en-US" dirty="0"/>
              <a:t> </a:t>
            </a:r>
            <a:r>
              <a:rPr lang="en-US" sz="2400" dirty="0"/>
              <a:t>(5:51)</a:t>
            </a:r>
            <a:br>
              <a:rPr lang="en-US" dirty="0"/>
            </a:br>
            <a:r>
              <a:rPr lang="en-US" sz="2800" dirty="0" err="1">
                <a:solidFill>
                  <a:schemeClr val="tx1"/>
                </a:solidFill>
              </a:rPr>
              <a:t>Mielitreeni</a:t>
            </a:r>
            <a:r>
              <a:rPr lang="en-US" sz="2800" dirty="0">
                <a:solidFill>
                  <a:schemeClr val="tx1"/>
                </a:solidFill>
              </a:rPr>
              <a:t>: </a:t>
            </a:r>
            <a:r>
              <a:rPr lang="en-US" sz="2800" dirty="0" err="1">
                <a:solidFill>
                  <a:schemeClr val="tx1"/>
                </a:solidFill>
              </a:rPr>
              <a:t>Vahvuuteni</a:t>
            </a:r>
            <a:br>
              <a:rPr lang="en-US" sz="2000" dirty="0"/>
            </a:br>
            <a:r>
              <a:rPr lang="en-US" sz="2000" dirty="0" err="1"/>
              <a:t>Yle</a:t>
            </a:r>
            <a:r>
              <a:rPr lang="en-US" sz="2000" dirty="0"/>
              <a:t> </a:t>
            </a:r>
            <a:r>
              <a:rPr lang="en-US" sz="2000" dirty="0" err="1"/>
              <a:t>Areena</a:t>
            </a:r>
            <a:endParaRPr lang="en-US" dirty="0"/>
          </a:p>
        </p:txBody>
      </p:sp>
      <p:pic>
        <p:nvPicPr>
          <p:cNvPr id="25" name="Picture Placeholder 24" descr="Picture of the front of a boat on the water">
            <a:extLst>
              <a:ext uri="{FF2B5EF4-FFF2-40B4-BE49-F238E27FC236}">
                <a16:creationId xmlns:a16="http://schemas.microsoft.com/office/drawing/2014/main" id="{ABE8B1C3-3716-432D-AEA3-138B3ADB4B1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2018" y="920426"/>
            <a:ext cx="2478719" cy="4957437"/>
          </a:xfrm>
        </p:spPr>
      </p:pic>
      <p:pic>
        <p:nvPicPr>
          <p:cNvPr id="29" name="Picture Placeholder 28" descr="Rope around poles on a boat">
            <a:extLst>
              <a:ext uri="{FF2B5EF4-FFF2-40B4-BE49-F238E27FC236}">
                <a16:creationId xmlns:a16="http://schemas.microsoft.com/office/drawing/2014/main" id="{48D3C036-4E76-4346-A185-09B6625983C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4935" y="920815"/>
            <a:ext cx="2410165" cy="2410165"/>
          </a:xfrm>
        </p:spPr>
      </p:pic>
      <p:pic>
        <p:nvPicPr>
          <p:cNvPr id="33" name="Picture Placeholder 32" descr="Picture of a chair and view from a boat on the water">
            <a:extLst>
              <a:ext uri="{FF2B5EF4-FFF2-40B4-BE49-F238E27FC236}">
                <a16:creationId xmlns:a16="http://schemas.microsoft.com/office/drawing/2014/main" id="{5FDA72C0-B9C6-43C5-A7E4-ADA14BAE0D1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4934" y="3471379"/>
            <a:ext cx="2410165" cy="2406483"/>
          </a:xfrm>
        </p:spPr>
      </p:pic>
      <p:pic>
        <p:nvPicPr>
          <p:cNvPr id="2" name="Mielitreeni-Vahvuuteni-2018-03-26-v26338123">
            <a:hlinkClick r:id="" action="ppaction://media"/>
            <a:extLst>
              <a:ext uri="{FF2B5EF4-FFF2-40B4-BE49-F238E27FC236}">
                <a16:creationId xmlns:a16="http://schemas.microsoft.com/office/drawing/2014/main" id="{A54D6A68-36EA-455D-BFEF-650C6526F5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3520" y="4332567"/>
            <a:ext cx="487363" cy="4873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860834-AAC3-47DC-8732-093BE09F262B}"/>
              </a:ext>
            </a:extLst>
          </p:cNvPr>
          <p:cNvSpPr txBox="1"/>
          <p:nvPr/>
        </p:nvSpPr>
        <p:spPr>
          <a:xfrm>
            <a:off x="817856" y="5252169"/>
            <a:ext cx="5419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Ikäinstituutin Sirkkaliisa Heimonen ja Marko Miettinen pohtivat, miten voimme kaivaa vahvuuksia esiin.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7BD4AD-D749-022A-38CE-CCCF22ACAC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075724"/>
            <a:ext cx="3134696" cy="88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5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878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9706B91-250D-4CF1-B325-5A9273131D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6259" y="2960568"/>
            <a:ext cx="5581561" cy="3155419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CC0099"/>
                </a:solidFill>
              </a:rPr>
              <a:t>Keskustelu</a:t>
            </a:r>
            <a:br>
              <a:rPr lang="en-US" dirty="0">
                <a:solidFill>
                  <a:srgbClr val="CC0099"/>
                </a:solidFill>
              </a:rPr>
            </a:br>
            <a:br>
              <a:rPr lang="en-US" dirty="0">
                <a:solidFill>
                  <a:srgbClr val="CC0099"/>
                </a:solidFill>
              </a:rPr>
            </a:br>
            <a:r>
              <a:rPr lang="en-US" sz="2400" dirty="0">
                <a:solidFill>
                  <a:srgbClr val="CC0099"/>
                </a:solidFill>
              </a:rPr>
              <a:t>Onko </a:t>
            </a:r>
            <a:r>
              <a:rPr lang="en-US" sz="2400" dirty="0" err="1">
                <a:solidFill>
                  <a:srgbClr val="CC0099"/>
                </a:solidFill>
              </a:rPr>
              <a:t>sinun</a:t>
            </a:r>
            <a:r>
              <a:rPr lang="en-US" sz="2400" dirty="0">
                <a:solidFill>
                  <a:srgbClr val="CC0099"/>
                </a:solidFill>
              </a:rPr>
              <a:t> </a:t>
            </a:r>
            <a:r>
              <a:rPr lang="en-US" sz="2400" dirty="0" err="1">
                <a:solidFill>
                  <a:srgbClr val="CC0099"/>
                </a:solidFill>
              </a:rPr>
              <a:t>helppo</a:t>
            </a:r>
            <a:r>
              <a:rPr lang="en-US" sz="2400" dirty="0">
                <a:solidFill>
                  <a:srgbClr val="CC0099"/>
                </a:solidFill>
              </a:rPr>
              <a:t> </a:t>
            </a:r>
            <a:r>
              <a:rPr lang="en-US" sz="2400" dirty="0" err="1">
                <a:solidFill>
                  <a:srgbClr val="CC0099"/>
                </a:solidFill>
              </a:rPr>
              <a:t>kehua</a:t>
            </a:r>
            <a:r>
              <a:rPr lang="en-US" sz="2400" dirty="0">
                <a:solidFill>
                  <a:srgbClr val="CC0099"/>
                </a:solidFill>
              </a:rPr>
              <a:t> </a:t>
            </a:r>
            <a:r>
              <a:rPr lang="en-US" sz="2400" dirty="0" err="1">
                <a:solidFill>
                  <a:srgbClr val="CC0099"/>
                </a:solidFill>
              </a:rPr>
              <a:t>muita</a:t>
            </a:r>
            <a:r>
              <a:rPr lang="en-US" sz="2400" dirty="0">
                <a:solidFill>
                  <a:srgbClr val="CC0099"/>
                </a:solidFill>
              </a:rPr>
              <a:t>?</a:t>
            </a:r>
            <a:br>
              <a:rPr lang="en-US" sz="2400" dirty="0">
                <a:solidFill>
                  <a:srgbClr val="CC0099"/>
                </a:solidFill>
              </a:rPr>
            </a:br>
            <a:br>
              <a:rPr lang="en-US" sz="2400" dirty="0">
                <a:solidFill>
                  <a:srgbClr val="CC0099"/>
                </a:solidFill>
              </a:rPr>
            </a:br>
            <a:r>
              <a:rPr lang="en-US" sz="2400" dirty="0" err="1">
                <a:solidFill>
                  <a:srgbClr val="CC0099"/>
                </a:solidFill>
              </a:rPr>
              <a:t>Miltä</a:t>
            </a:r>
            <a:r>
              <a:rPr lang="en-US" sz="2400" dirty="0">
                <a:solidFill>
                  <a:srgbClr val="CC0099"/>
                </a:solidFill>
              </a:rPr>
              <a:t> </a:t>
            </a:r>
            <a:r>
              <a:rPr lang="en-US" sz="2400" dirty="0" err="1">
                <a:solidFill>
                  <a:srgbClr val="CC0099"/>
                </a:solidFill>
              </a:rPr>
              <a:t>tuntuu</a:t>
            </a:r>
            <a:r>
              <a:rPr lang="en-US" sz="2400" dirty="0">
                <a:solidFill>
                  <a:srgbClr val="CC0099"/>
                </a:solidFill>
              </a:rPr>
              <a:t>, </a:t>
            </a:r>
            <a:r>
              <a:rPr lang="en-US" sz="2400" dirty="0" err="1">
                <a:solidFill>
                  <a:srgbClr val="CC0099"/>
                </a:solidFill>
              </a:rPr>
              <a:t>kun</a:t>
            </a:r>
            <a:r>
              <a:rPr lang="en-US" sz="2400" dirty="0">
                <a:solidFill>
                  <a:srgbClr val="CC0099"/>
                </a:solidFill>
              </a:rPr>
              <a:t> </a:t>
            </a:r>
            <a:r>
              <a:rPr lang="en-US" sz="2400" dirty="0" err="1">
                <a:solidFill>
                  <a:srgbClr val="CC0099"/>
                </a:solidFill>
              </a:rPr>
              <a:t>joku</a:t>
            </a:r>
            <a:r>
              <a:rPr lang="en-US" sz="2400" dirty="0">
                <a:solidFill>
                  <a:srgbClr val="CC0099"/>
                </a:solidFill>
              </a:rPr>
              <a:t> </a:t>
            </a:r>
            <a:r>
              <a:rPr lang="en-US" sz="2400" dirty="0" err="1">
                <a:solidFill>
                  <a:srgbClr val="CC0099"/>
                </a:solidFill>
              </a:rPr>
              <a:t>kehuu</a:t>
            </a:r>
            <a:r>
              <a:rPr lang="en-US" sz="2400" dirty="0">
                <a:solidFill>
                  <a:srgbClr val="CC0099"/>
                </a:solidFill>
              </a:rPr>
              <a:t> </a:t>
            </a:r>
            <a:r>
              <a:rPr lang="en-US" sz="2400" dirty="0" err="1">
                <a:solidFill>
                  <a:srgbClr val="CC0099"/>
                </a:solidFill>
              </a:rPr>
              <a:t>sinua</a:t>
            </a:r>
            <a:r>
              <a:rPr lang="en-US" sz="2400" dirty="0">
                <a:solidFill>
                  <a:srgbClr val="CC0099"/>
                </a:solidFill>
              </a:rPr>
              <a:t>?</a:t>
            </a:r>
            <a:br>
              <a:rPr lang="en-US" sz="2400" dirty="0">
                <a:solidFill>
                  <a:srgbClr val="CC0099"/>
                </a:solidFill>
              </a:rPr>
            </a:br>
            <a:br>
              <a:rPr lang="en-US" sz="2400" dirty="0">
                <a:solidFill>
                  <a:srgbClr val="CC0099"/>
                </a:solidFill>
              </a:rPr>
            </a:br>
            <a:r>
              <a:rPr lang="en-US" sz="2400" dirty="0" err="1">
                <a:solidFill>
                  <a:srgbClr val="CC0099"/>
                </a:solidFill>
              </a:rPr>
              <a:t>Millaista</a:t>
            </a:r>
            <a:r>
              <a:rPr lang="en-US" sz="2400" dirty="0">
                <a:solidFill>
                  <a:srgbClr val="CC0099"/>
                </a:solidFill>
              </a:rPr>
              <a:t> </a:t>
            </a:r>
            <a:r>
              <a:rPr lang="en-US" sz="2400" dirty="0" err="1">
                <a:solidFill>
                  <a:srgbClr val="CC0099"/>
                </a:solidFill>
              </a:rPr>
              <a:t>palautetta</a:t>
            </a:r>
            <a:r>
              <a:rPr lang="en-US" sz="2400" dirty="0">
                <a:solidFill>
                  <a:srgbClr val="CC0099"/>
                </a:solidFill>
              </a:rPr>
              <a:t> </a:t>
            </a:r>
            <a:r>
              <a:rPr lang="en-US" sz="2400" dirty="0" err="1">
                <a:solidFill>
                  <a:srgbClr val="CC0099"/>
                </a:solidFill>
              </a:rPr>
              <a:t>toivoisit</a:t>
            </a:r>
            <a:r>
              <a:rPr lang="en-US" sz="2400" dirty="0">
                <a:solidFill>
                  <a:srgbClr val="CC0099"/>
                </a:solidFill>
              </a:rPr>
              <a:t> mulita </a:t>
            </a:r>
            <a:r>
              <a:rPr lang="en-US" sz="2400" dirty="0" err="1">
                <a:solidFill>
                  <a:srgbClr val="CC0099"/>
                </a:solidFill>
              </a:rPr>
              <a:t>vapaaehtoisilta</a:t>
            </a:r>
            <a:r>
              <a:rPr lang="en-US" sz="2400" dirty="0">
                <a:solidFill>
                  <a:srgbClr val="CC0099"/>
                </a:solidFill>
              </a:rPr>
              <a:t>? </a:t>
            </a:r>
            <a:r>
              <a:rPr lang="en-US" sz="2400" dirty="0" err="1">
                <a:solidFill>
                  <a:srgbClr val="CC0099"/>
                </a:solidFill>
              </a:rPr>
              <a:t>Entä</a:t>
            </a:r>
            <a:r>
              <a:rPr lang="en-US" sz="2400" dirty="0">
                <a:solidFill>
                  <a:srgbClr val="CC0099"/>
                </a:solidFill>
              </a:rPr>
              <a:t> </a:t>
            </a:r>
            <a:r>
              <a:rPr lang="en-US" sz="2400" dirty="0" err="1">
                <a:solidFill>
                  <a:srgbClr val="CC0099"/>
                </a:solidFill>
              </a:rPr>
              <a:t>toiminnan</a:t>
            </a:r>
            <a:r>
              <a:rPr lang="en-US" sz="2400" dirty="0">
                <a:solidFill>
                  <a:srgbClr val="CC0099"/>
                </a:solidFill>
              </a:rPr>
              <a:t> </a:t>
            </a:r>
            <a:r>
              <a:rPr lang="en-US" sz="2400" dirty="0" err="1">
                <a:solidFill>
                  <a:srgbClr val="CC0099"/>
                </a:solidFill>
              </a:rPr>
              <a:t>koordinaattoreilta</a:t>
            </a:r>
            <a:r>
              <a:rPr lang="en-US" sz="2400" dirty="0">
                <a:solidFill>
                  <a:srgbClr val="CC0099"/>
                </a:solidFill>
              </a:rPr>
              <a:t>?</a:t>
            </a:r>
            <a:br>
              <a:rPr lang="en-US" dirty="0"/>
            </a:br>
            <a:br>
              <a:rPr lang="en-US" sz="2400" dirty="0"/>
            </a:br>
            <a:endParaRPr lang="en-US" dirty="0"/>
          </a:p>
        </p:txBody>
      </p:sp>
      <p:pic>
        <p:nvPicPr>
          <p:cNvPr id="25" name="Picture Placeholder 24" descr="Picture of the front of a boat on the water">
            <a:extLst>
              <a:ext uri="{FF2B5EF4-FFF2-40B4-BE49-F238E27FC236}">
                <a16:creationId xmlns:a16="http://schemas.microsoft.com/office/drawing/2014/main" id="{ABE8B1C3-3716-432D-AEA3-138B3ADB4B1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2018" y="920426"/>
            <a:ext cx="2478719" cy="4957437"/>
          </a:xfrm>
        </p:spPr>
      </p:pic>
      <p:pic>
        <p:nvPicPr>
          <p:cNvPr id="29" name="Picture Placeholder 28" descr="Rope around poles on a boat">
            <a:extLst>
              <a:ext uri="{FF2B5EF4-FFF2-40B4-BE49-F238E27FC236}">
                <a16:creationId xmlns:a16="http://schemas.microsoft.com/office/drawing/2014/main" id="{48D3C036-4E76-4346-A185-09B6625983C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4935" y="920815"/>
            <a:ext cx="2410165" cy="2410165"/>
          </a:xfrm>
        </p:spPr>
      </p:pic>
      <p:pic>
        <p:nvPicPr>
          <p:cNvPr id="33" name="Picture Placeholder 32" descr="Picture of a chair and view from a boat on the water">
            <a:extLst>
              <a:ext uri="{FF2B5EF4-FFF2-40B4-BE49-F238E27FC236}">
                <a16:creationId xmlns:a16="http://schemas.microsoft.com/office/drawing/2014/main" id="{5FDA72C0-B9C6-43C5-A7E4-ADA14BAE0D1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4934" y="3471379"/>
            <a:ext cx="2410165" cy="240648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ADFB79-7177-99D5-06EE-FA15455AFA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75724"/>
            <a:ext cx="3134696" cy="88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158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D27707A-0D74-4391-B40D-9DA61B878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4"/>
            <a:ext cx="9795636" cy="1335662"/>
          </a:xfrm>
        </p:spPr>
        <p:txBody>
          <a:bodyPr/>
          <a:lstStyle/>
          <a:p>
            <a:r>
              <a:rPr lang="en-US" dirty="0" err="1">
                <a:solidFill>
                  <a:srgbClr val="CC0099"/>
                </a:solidFill>
              </a:rPr>
              <a:t>Löytöretki</a:t>
            </a:r>
            <a:endParaRPr lang="en-US" dirty="0">
              <a:solidFill>
                <a:srgbClr val="CC0099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F0EA84E-37B0-4EF8-97A4-327D8F38CA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388" y="2107496"/>
            <a:ext cx="4756714" cy="597604"/>
          </a:xfrm>
        </p:spPr>
        <p:txBody>
          <a:bodyPr/>
          <a:lstStyle/>
          <a:p>
            <a:r>
              <a:rPr lang="fi-FI" dirty="0">
                <a:solidFill>
                  <a:srgbClr val="CC0099"/>
                </a:solidFill>
              </a:rPr>
              <a:t>Miten sinä jatkat seuraavia lauseita? </a:t>
            </a:r>
          </a:p>
          <a:p>
            <a:r>
              <a:rPr lang="fi-FI" dirty="0">
                <a:solidFill>
                  <a:srgbClr val="CC0099"/>
                </a:solidFill>
              </a:rPr>
              <a:t>Mitä nämä kertovat sinulle vahvuuksistasi?</a:t>
            </a:r>
            <a:endParaRPr lang="en-US" dirty="0">
              <a:solidFill>
                <a:srgbClr val="CC0099"/>
              </a:solidFill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513B9FD-5ED9-47A6-9D8D-02CE6F5384D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43505" y="2107496"/>
            <a:ext cx="4745568" cy="397578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i-FI" sz="2400" dirty="0"/>
              <a:t>Olen saanut muilta kiitosta …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400" dirty="0"/>
              <a:t>Arvostan itsessäni … 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400" dirty="0"/>
              <a:t>Nämä asiat sujuvat minulta kuin luonnostaan …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400" dirty="0"/>
              <a:t>Näillä taidoillani olen auttanut muita …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400" dirty="0"/>
              <a:t>Jo lapsena tai nuorena tein mielelläni tällaisia asioita …</a:t>
            </a:r>
            <a:endParaRPr lang="en-US" sz="2400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7482F0E0-9FA4-418B-9E03-97825F3F0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Ikäopisto </a:t>
            </a:r>
            <a:br>
              <a:rPr lang="en-US" dirty="0"/>
            </a:br>
            <a:r>
              <a:rPr lang="en-US" dirty="0" err="1"/>
              <a:t>Mielen</a:t>
            </a:r>
            <a:r>
              <a:rPr lang="en-US" dirty="0"/>
              <a:t> </a:t>
            </a:r>
            <a:r>
              <a:rPr lang="en-US" dirty="0" err="1"/>
              <a:t>hyvinvoinnin</a:t>
            </a:r>
            <a:r>
              <a:rPr lang="en-US" dirty="0"/>
              <a:t> </a:t>
            </a:r>
            <a:r>
              <a:rPr lang="en-US" dirty="0" err="1"/>
              <a:t>taitopankki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BB72897-66FA-4F1E-944B-A635233E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AD9D36-ED71-5DEA-39C8-FCA69262C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75724"/>
            <a:ext cx="3134696" cy="88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0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9706B91-250D-4CF1-B325-5A9273131D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0457" y="1753270"/>
            <a:ext cx="5581561" cy="3155419"/>
          </a:xfrm>
        </p:spPr>
        <p:txBody>
          <a:bodyPr/>
          <a:lstStyle/>
          <a:p>
            <a:r>
              <a:rPr lang="en-US" dirty="0" err="1">
                <a:solidFill>
                  <a:srgbClr val="CC0099"/>
                </a:solidFill>
              </a:rPr>
              <a:t>Keskustelu</a:t>
            </a:r>
            <a:br>
              <a:rPr lang="en-US" dirty="0">
                <a:solidFill>
                  <a:srgbClr val="CC0099"/>
                </a:solidFill>
              </a:rPr>
            </a:br>
            <a:br>
              <a:rPr lang="en-US" dirty="0"/>
            </a:br>
            <a:r>
              <a:rPr lang="en-US" sz="2400" dirty="0" err="1"/>
              <a:t>Mitä</a:t>
            </a:r>
            <a:r>
              <a:rPr lang="en-US" sz="2400" dirty="0"/>
              <a:t> </a:t>
            </a:r>
            <a:r>
              <a:rPr lang="en-US" sz="2400" dirty="0" err="1"/>
              <a:t>ajatuksia</a:t>
            </a:r>
            <a:r>
              <a:rPr lang="en-US" sz="2400" dirty="0"/>
              <a:t> </a:t>
            </a:r>
            <a:r>
              <a:rPr lang="en-US" sz="2400" dirty="0" err="1"/>
              <a:t>Löytöretki-harjoitus</a:t>
            </a:r>
            <a:r>
              <a:rPr lang="en-US" sz="2400" dirty="0"/>
              <a:t> </a:t>
            </a:r>
            <a:r>
              <a:rPr lang="en-US" sz="2400" dirty="0" err="1"/>
              <a:t>herätti</a:t>
            </a:r>
            <a:r>
              <a:rPr lang="en-US" sz="2400" dirty="0"/>
              <a:t>?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 err="1"/>
              <a:t>Kerro</a:t>
            </a:r>
            <a:r>
              <a:rPr lang="en-US" sz="2400" dirty="0"/>
              <a:t> </a:t>
            </a:r>
            <a:r>
              <a:rPr lang="en-US" sz="2400" dirty="0" err="1"/>
              <a:t>yksi</a:t>
            </a:r>
            <a:r>
              <a:rPr lang="en-US" sz="2400" dirty="0"/>
              <a:t> </a:t>
            </a:r>
            <a:r>
              <a:rPr lang="en-US" sz="2400" dirty="0" err="1"/>
              <a:t>vastauksistasi</a:t>
            </a:r>
            <a:r>
              <a:rPr lang="en-US" sz="2400" dirty="0"/>
              <a:t> </a:t>
            </a:r>
            <a:r>
              <a:rPr lang="en-US" sz="2400" dirty="0" err="1"/>
              <a:t>muille</a:t>
            </a:r>
            <a:r>
              <a:rPr lang="en-US" sz="2400" dirty="0"/>
              <a:t>.</a:t>
            </a:r>
            <a:endParaRPr lang="en-US" dirty="0"/>
          </a:p>
        </p:txBody>
      </p:sp>
      <p:pic>
        <p:nvPicPr>
          <p:cNvPr id="25" name="Picture Placeholder 24" descr="Picture of the front of a boat on the water">
            <a:extLst>
              <a:ext uri="{FF2B5EF4-FFF2-40B4-BE49-F238E27FC236}">
                <a16:creationId xmlns:a16="http://schemas.microsoft.com/office/drawing/2014/main" id="{ABE8B1C3-3716-432D-AEA3-138B3ADB4B1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2018" y="920426"/>
            <a:ext cx="2478719" cy="4957437"/>
          </a:xfrm>
        </p:spPr>
      </p:pic>
      <p:pic>
        <p:nvPicPr>
          <p:cNvPr id="29" name="Picture Placeholder 28" descr="Rope around poles on a boat">
            <a:extLst>
              <a:ext uri="{FF2B5EF4-FFF2-40B4-BE49-F238E27FC236}">
                <a16:creationId xmlns:a16="http://schemas.microsoft.com/office/drawing/2014/main" id="{48D3C036-4E76-4346-A185-09B6625983C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4935" y="920815"/>
            <a:ext cx="2410165" cy="2410165"/>
          </a:xfrm>
        </p:spPr>
      </p:pic>
      <p:pic>
        <p:nvPicPr>
          <p:cNvPr id="33" name="Picture Placeholder 32" descr="Picture of a chair and view from a boat on the water">
            <a:extLst>
              <a:ext uri="{FF2B5EF4-FFF2-40B4-BE49-F238E27FC236}">
                <a16:creationId xmlns:a16="http://schemas.microsoft.com/office/drawing/2014/main" id="{5FDA72C0-B9C6-43C5-A7E4-ADA14BAE0D1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4934" y="3471379"/>
            <a:ext cx="2410165" cy="240648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92F8CC-2A7E-EC9D-CB78-9809EE7C52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75724"/>
            <a:ext cx="3134696" cy="88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45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Placeholder 37" descr="Picture of rope on the deck of a boat on the water ">
            <a:extLst>
              <a:ext uri="{FF2B5EF4-FFF2-40B4-BE49-F238E27FC236}">
                <a16:creationId xmlns:a16="http://schemas.microsoft.com/office/drawing/2014/main" id="{A576A505-D1FF-415A-B9B8-C4344E62B8C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14794" b="14794"/>
          <a:stretch/>
        </p:blipFill>
        <p:spPr>
          <a:xfrm>
            <a:off x="0" y="631749"/>
            <a:ext cx="12194962" cy="5724601"/>
          </a:xfr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046EB206-249B-419D-9FA7-A5F023D98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4779" y="902466"/>
            <a:ext cx="4456111" cy="3135405"/>
          </a:xfrm>
        </p:spPr>
        <p:txBody>
          <a:bodyPr/>
          <a:lstStyle/>
          <a:p>
            <a:r>
              <a:rPr lang="en-US" sz="3200" b="1" dirty="0"/>
              <a:t>Our strengths are our tools, our personal reality. Our weaknesses are only what we are not.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CFF3E1F-B30E-456E-B549-C2DC299C87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83343" y="4081159"/>
            <a:ext cx="4430712" cy="971924"/>
          </a:xfrm>
        </p:spPr>
        <p:txBody>
          <a:bodyPr/>
          <a:lstStyle/>
          <a:p>
            <a:r>
              <a:rPr lang="en-US" sz="2200" dirty="0"/>
              <a:t>Joseph Batten</a:t>
            </a:r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E3795E5D-69C5-4393-B210-9ABCC9DED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46C74C-FBB5-3280-47F6-83D474A89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75724"/>
            <a:ext cx="3134696" cy="88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097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02C7D812-0771-4D00-92C7-CB0E83EE7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4987809" cy="1664573"/>
          </a:xfrm>
        </p:spPr>
        <p:txBody>
          <a:bodyPr/>
          <a:lstStyle/>
          <a:p>
            <a:r>
              <a:rPr lang="en-US" dirty="0" err="1">
                <a:solidFill>
                  <a:srgbClr val="CC0099"/>
                </a:solidFill>
              </a:rPr>
              <a:t>Vahvuusvarasto</a:t>
            </a:r>
            <a:endParaRPr lang="en-US" dirty="0">
              <a:solidFill>
                <a:srgbClr val="CC0099"/>
              </a:solidFill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2338824-BECA-4FA6-8497-F1FDE9B96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973" y="1908645"/>
            <a:ext cx="4987488" cy="3728613"/>
          </a:xfrm>
        </p:spPr>
        <p:txBody>
          <a:bodyPr>
            <a:normAutofit/>
          </a:bodyPr>
          <a:lstStyle/>
          <a:p>
            <a:r>
              <a:rPr lang="en-US" dirty="0" err="1"/>
              <a:t>Valitse</a:t>
            </a:r>
            <a:r>
              <a:rPr lang="en-US" dirty="0"/>
              <a:t> </a:t>
            </a:r>
            <a:r>
              <a:rPr lang="en-US" dirty="0" err="1"/>
              <a:t>seuraavalta</a:t>
            </a:r>
            <a:r>
              <a:rPr lang="en-US" dirty="0"/>
              <a:t> </a:t>
            </a:r>
            <a:r>
              <a:rPr lang="en-US" dirty="0" err="1"/>
              <a:t>kalvolta</a:t>
            </a:r>
            <a:r>
              <a:rPr lang="en-US" dirty="0"/>
              <a:t> </a:t>
            </a:r>
            <a:r>
              <a:rPr lang="en-US" dirty="0" err="1"/>
              <a:t>kaikki</a:t>
            </a:r>
            <a:r>
              <a:rPr lang="en-US" dirty="0"/>
              <a:t> </a:t>
            </a:r>
            <a:r>
              <a:rPr lang="en-US" dirty="0" err="1"/>
              <a:t>vahvuudet</a:t>
            </a:r>
            <a:r>
              <a:rPr lang="en-US" dirty="0"/>
              <a:t>, </a:t>
            </a:r>
            <a:r>
              <a:rPr lang="en-US" dirty="0" err="1"/>
              <a:t>jotka</a:t>
            </a:r>
            <a:r>
              <a:rPr lang="en-US" dirty="0"/>
              <a:t> </a:t>
            </a:r>
            <a:r>
              <a:rPr lang="en-US" dirty="0" err="1"/>
              <a:t>kuvaavat</a:t>
            </a:r>
            <a:r>
              <a:rPr lang="en-US" dirty="0"/>
              <a:t> </a:t>
            </a:r>
            <a:r>
              <a:rPr lang="en-US" dirty="0" err="1"/>
              <a:t>sinua</a:t>
            </a:r>
            <a:r>
              <a:rPr lang="en-US" dirty="0"/>
              <a:t>. </a:t>
            </a:r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listaasi</a:t>
            </a:r>
            <a:r>
              <a:rPr lang="en-US" dirty="0"/>
              <a:t> </a:t>
            </a:r>
            <a:r>
              <a:rPr lang="en-US" dirty="0" err="1"/>
              <a:t>vahvuudet</a:t>
            </a:r>
            <a:r>
              <a:rPr lang="en-US" dirty="0"/>
              <a:t>, </a:t>
            </a:r>
            <a:r>
              <a:rPr lang="en-US" dirty="0" err="1"/>
              <a:t>joita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löydy</a:t>
            </a:r>
            <a:r>
              <a:rPr lang="en-US" dirty="0"/>
              <a:t> </a:t>
            </a:r>
            <a:r>
              <a:rPr lang="en-US" dirty="0" err="1"/>
              <a:t>kalvolta</a:t>
            </a:r>
            <a:r>
              <a:rPr lang="en-US" dirty="0"/>
              <a:t>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Ole </a:t>
            </a:r>
            <a:r>
              <a:rPr lang="en-US" dirty="0" err="1"/>
              <a:t>rohkea</a:t>
            </a:r>
            <a:r>
              <a:rPr lang="en-US" dirty="0"/>
              <a:t>, </a:t>
            </a:r>
            <a:r>
              <a:rPr lang="en-US" dirty="0" err="1"/>
              <a:t>äläkä</a:t>
            </a:r>
            <a:r>
              <a:rPr lang="en-US" dirty="0"/>
              <a:t> </a:t>
            </a:r>
            <a:r>
              <a:rPr lang="en-US" dirty="0" err="1"/>
              <a:t>rajoita</a:t>
            </a:r>
            <a:r>
              <a:rPr lang="en-US" dirty="0"/>
              <a:t> </a:t>
            </a:r>
            <a:r>
              <a:rPr lang="en-US" dirty="0" err="1"/>
              <a:t>itseäsi</a:t>
            </a:r>
            <a:r>
              <a:rPr lang="en-US" dirty="0"/>
              <a:t> </a:t>
            </a:r>
            <a:r>
              <a:rPr lang="en-US" dirty="0" err="1"/>
              <a:t>annetuihin</a:t>
            </a:r>
            <a:r>
              <a:rPr lang="en-US" dirty="0"/>
              <a:t> </a:t>
            </a:r>
            <a:r>
              <a:rPr lang="en-US" dirty="0" err="1"/>
              <a:t>sanoihin</a:t>
            </a:r>
            <a:r>
              <a:rPr lang="en-US" dirty="0"/>
              <a:t>! </a:t>
            </a:r>
            <a:r>
              <a:rPr lang="en-US" dirty="0" err="1"/>
              <a:t>Kirjoita</a:t>
            </a:r>
            <a:r>
              <a:rPr lang="en-US" dirty="0"/>
              <a:t> </a:t>
            </a:r>
            <a:r>
              <a:rPr lang="en-US" dirty="0" err="1"/>
              <a:t>kaikki</a:t>
            </a:r>
            <a:r>
              <a:rPr lang="en-US" dirty="0"/>
              <a:t> </a:t>
            </a:r>
            <a:r>
              <a:rPr lang="en-US" dirty="0" err="1"/>
              <a:t>vahvuuksiasi</a:t>
            </a:r>
            <a:r>
              <a:rPr lang="en-US" dirty="0"/>
              <a:t> </a:t>
            </a:r>
            <a:r>
              <a:rPr lang="en-US" dirty="0" err="1"/>
              <a:t>kuvaavat</a:t>
            </a:r>
            <a:r>
              <a:rPr lang="en-US" dirty="0"/>
              <a:t> </a:t>
            </a:r>
            <a:r>
              <a:rPr lang="en-US" dirty="0" err="1"/>
              <a:t>sanat</a:t>
            </a:r>
            <a:r>
              <a:rPr lang="en-US" dirty="0"/>
              <a:t>, </a:t>
            </a:r>
            <a:r>
              <a:rPr lang="en-US" dirty="0" err="1"/>
              <a:t>jotka</a:t>
            </a:r>
            <a:r>
              <a:rPr lang="en-US" dirty="0"/>
              <a:t> </a:t>
            </a:r>
            <a:r>
              <a:rPr lang="en-US" dirty="0" err="1"/>
              <a:t>tulevat</a:t>
            </a:r>
            <a:r>
              <a:rPr lang="en-US" dirty="0"/>
              <a:t> </a:t>
            </a:r>
            <a:r>
              <a:rPr lang="en-US" dirty="0" err="1"/>
              <a:t>mieleesi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Muista</a:t>
            </a:r>
            <a:r>
              <a:rPr lang="en-US" dirty="0"/>
              <a:t>, </a:t>
            </a:r>
            <a:r>
              <a:rPr lang="en-US" dirty="0" err="1"/>
              <a:t>että</a:t>
            </a:r>
            <a:r>
              <a:rPr lang="en-US" dirty="0"/>
              <a:t> </a:t>
            </a:r>
            <a:r>
              <a:rPr lang="en-US" dirty="0" err="1"/>
              <a:t>myös</a:t>
            </a:r>
            <a:r>
              <a:rPr lang="en-US" dirty="0"/>
              <a:t> </a:t>
            </a:r>
            <a:r>
              <a:rPr lang="en-US" dirty="0" err="1"/>
              <a:t>kuvittelemasi</a:t>
            </a:r>
            <a:r>
              <a:rPr lang="en-US" dirty="0"/>
              <a:t> </a:t>
            </a:r>
            <a:r>
              <a:rPr lang="en-US" dirty="0" err="1"/>
              <a:t>heikkoudet</a:t>
            </a:r>
            <a:r>
              <a:rPr lang="en-US" dirty="0"/>
              <a:t> </a:t>
            </a:r>
            <a:r>
              <a:rPr lang="en-US" dirty="0" err="1"/>
              <a:t>voivat</a:t>
            </a:r>
            <a:r>
              <a:rPr lang="en-US" dirty="0"/>
              <a:t> olla </a:t>
            </a:r>
            <a:r>
              <a:rPr lang="en-US" dirty="0" err="1"/>
              <a:t>vahvuuksia</a:t>
            </a:r>
            <a:r>
              <a:rPr lang="en-US" dirty="0"/>
              <a:t>! </a:t>
            </a:r>
            <a:r>
              <a:rPr lang="en-US" dirty="0" err="1"/>
              <a:t>Ajattele</a:t>
            </a:r>
            <a:r>
              <a:rPr lang="en-US" dirty="0"/>
              <a:t> </a:t>
            </a:r>
            <a:r>
              <a:rPr lang="en-US" dirty="0" err="1"/>
              <a:t>luovasti</a:t>
            </a:r>
            <a:r>
              <a:rPr lang="en-US" dirty="0"/>
              <a:t>!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959A09-3D6B-4D8D-AB3E-BB106DC0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4" name="Picture Placeholder 13" descr="Text, letter&#10;&#10;Description automatically generated">
            <a:extLst>
              <a:ext uri="{FF2B5EF4-FFF2-40B4-BE49-F238E27FC236}">
                <a16:creationId xmlns:a16="http://schemas.microsoft.com/office/drawing/2014/main" id="{91ED47CC-5CD4-48A0-ADBC-1B2D62D232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6656" b="16656"/>
          <a:stretch>
            <a:fillRect/>
          </a:stretch>
        </p:blipFill>
        <p:spPr/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0F0ABD-A5AF-076E-C13C-432145F41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75724"/>
            <a:ext cx="3134696" cy="88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3309"/>
      </p:ext>
    </p:extLst>
  </p:cSld>
  <p:clrMapOvr>
    <a:masterClrMapping/>
  </p:clrMapOvr>
</p:sld>
</file>

<file path=ppt/theme/theme1.xml><?xml version="1.0" encoding="utf-8"?>
<a:theme xmlns:a="http://schemas.openxmlformats.org/drawingml/2006/main" name="ExploreVTI">
  <a:themeElements>
    <a:clrScheme name="Custom 33">
      <a:dk1>
        <a:sysClr val="windowText" lastClr="000000"/>
      </a:dk1>
      <a:lt1>
        <a:sysClr val="window" lastClr="FFFFFF"/>
      </a:lt1>
      <a:dk2>
        <a:srgbClr val="201449"/>
      </a:dk2>
      <a:lt2>
        <a:srgbClr val="F3F0E9"/>
      </a:lt2>
      <a:accent1>
        <a:srgbClr val="E45221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954F72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F01AD9-F5BE-4467-A2B6-F080EB17608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D977A2A-9AF2-4E1E-9C52-3CE0178B1CF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86EAFCE9-5102-4DAA-8747-40B4A7428A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Explore design</Template>
  <TotalTime>2872</TotalTime>
  <Words>366</Words>
  <Application>Microsoft Office PowerPoint</Application>
  <PresentationFormat>Widescreen</PresentationFormat>
  <Paragraphs>92</Paragraphs>
  <Slides>13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Avenir Next LT Pro</vt:lpstr>
      <vt:lpstr>AvenirNext LT Pro Medium</vt:lpstr>
      <vt:lpstr>Calibri</vt:lpstr>
      <vt:lpstr>Posterama</vt:lpstr>
      <vt:lpstr>Segoe UI Semilight</vt:lpstr>
      <vt:lpstr>ExploreVTI</vt:lpstr>
      <vt:lpstr>Tunne vahvuutesi</vt:lpstr>
      <vt:lpstr>Mitä teemme</vt:lpstr>
      <vt:lpstr>“If you are always trying to be normal,  you will never know how  AMAZING  you can be.”   Maya Angelou</vt:lpstr>
      <vt:lpstr>Kuunnellaan (5:51) Mielitreeni: Vahvuuteni Yle Areena</vt:lpstr>
      <vt:lpstr>Keskustelu  Onko sinun helppo kehua muita?  Miltä tuntuu, kun joku kehuu sinua?  Millaista palautetta toivoisit mulita vapaaehtoisilta? Entä toiminnan koordinaattoreilta?  </vt:lpstr>
      <vt:lpstr>Löytöretki</vt:lpstr>
      <vt:lpstr>Keskustelu  Mitä ajatuksia Löytöretki-harjoitus herätti?   Kerro yksi vastauksistasi muille.</vt:lpstr>
      <vt:lpstr>Our strengths are our tools, our personal reality. Our weaknesses are only what we are not.</vt:lpstr>
      <vt:lpstr>Vahvuusvarasto</vt:lpstr>
      <vt:lpstr>Vahvuusvarasto</vt:lpstr>
      <vt:lpstr>Osaamissalkku</vt:lpstr>
      <vt:lpstr>Vapaaehtoisyhteisön osaamissalkku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Tunne vahvuutesi</dc:title>
  <dc:creator>Satu Puolitaival</dc:creator>
  <cp:lastModifiedBy>Satu Puolitaival</cp:lastModifiedBy>
  <cp:revision>3</cp:revision>
  <dcterms:created xsi:type="dcterms:W3CDTF">2021-12-07T10:24:00Z</dcterms:created>
  <dcterms:modified xsi:type="dcterms:W3CDTF">2022-11-29T13:23:52Z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